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56" r:id="rId2"/>
    <p:sldId id="324" r:id="rId3"/>
    <p:sldId id="870" r:id="rId4"/>
    <p:sldId id="871" r:id="rId5"/>
    <p:sldId id="861" r:id="rId6"/>
    <p:sldId id="862" r:id="rId7"/>
    <p:sldId id="863" r:id="rId8"/>
    <p:sldId id="864" r:id="rId9"/>
    <p:sldId id="865" r:id="rId10"/>
    <p:sldId id="866" r:id="rId11"/>
    <p:sldId id="867" r:id="rId12"/>
    <p:sldId id="868" r:id="rId13"/>
    <p:sldId id="869" r:id="rId14"/>
    <p:sldId id="876" r:id="rId15"/>
    <p:sldId id="875" r:id="rId16"/>
    <p:sldId id="877" r:id="rId17"/>
    <p:sldId id="880" r:id="rId18"/>
    <p:sldId id="881" r:id="rId19"/>
    <p:sldId id="882" r:id="rId20"/>
    <p:sldId id="883" r:id="rId21"/>
    <p:sldId id="884" r:id="rId22"/>
    <p:sldId id="886" r:id="rId23"/>
    <p:sldId id="887" r:id="rId24"/>
    <p:sldId id="889" r:id="rId25"/>
    <p:sldId id="888" r:id="rId26"/>
    <p:sldId id="885" r:id="rId27"/>
    <p:sldId id="879" r:id="rId28"/>
    <p:sldId id="873" r:id="rId29"/>
    <p:sldId id="874" r:id="rId30"/>
    <p:sldId id="87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7798"/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FD879B-F69D-475A-9505-D7BDB870D901}" v="271" dt="2022-02-23T07:51:09.8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2"/>
    <p:restoredTop sz="79296" autoAdjust="0"/>
  </p:normalViewPr>
  <p:slideViewPr>
    <p:cSldViewPr snapToGrid="0">
      <p:cViewPr varScale="1">
        <p:scale>
          <a:sx n="85" d="100"/>
          <a:sy n="85" d="100"/>
        </p:scale>
        <p:origin x="124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6E014C3F-C616-4608-A3AA-5EAF3A7C4A47}"/>
    <pc:docChg chg="undo custSel modSld">
      <pc:chgData name="Cristian Chilipirea" userId="34ab170da5908fc4" providerId="LiveId" clId="{6E014C3F-C616-4608-A3AA-5EAF3A7C4A47}" dt="2022-02-13T18:14:06.964" v="207" actId="20577"/>
      <pc:docMkLst>
        <pc:docMk/>
      </pc:docMkLst>
      <pc:sldChg chg="modSp mod">
        <pc:chgData name="Cristian Chilipirea" userId="34ab170da5908fc4" providerId="LiveId" clId="{6E014C3F-C616-4608-A3AA-5EAF3A7C4A47}" dt="2022-02-13T18:14:06.964" v="207" actId="20577"/>
        <pc:sldMkLst>
          <pc:docMk/>
          <pc:sldMk cId="2183847539" sldId="332"/>
        </pc:sldMkLst>
        <pc:spChg chg="mod">
          <ac:chgData name="Cristian Chilipirea" userId="34ab170da5908fc4" providerId="LiveId" clId="{6E014C3F-C616-4608-A3AA-5EAF3A7C4A47}" dt="2022-02-13T18:14:06.964" v="207" actId="20577"/>
          <ac:spMkLst>
            <pc:docMk/>
            <pc:sldMk cId="2183847539" sldId="332"/>
            <ac:spMk id="4" creationId="{56413E3C-F0C7-3D40-9D48-74A5BC0EBB16}"/>
          </ac:spMkLst>
        </pc:spChg>
      </pc:sldChg>
    </pc:docChg>
  </pc:docChgLst>
  <pc:docChgLst>
    <pc:chgData name="Cristian Chilipirea" userId="34ab170da5908fc4" providerId="LiveId" clId="{C817D6AE-36E7-AC4F-AB07-D8B89BA8F57A}"/>
    <pc:docChg chg="undo custSel addSld modSld">
      <pc:chgData name="Cristian Chilipirea" userId="34ab170da5908fc4" providerId="LiveId" clId="{C817D6AE-36E7-AC4F-AB07-D8B89BA8F57A}" dt="2022-02-13T21:56:07.921" v="307" actId="20577"/>
      <pc:docMkLst>
        <pc:docMk/>
      </pc:docMkLst>
      <pc:sldChg chg="modSp new mod">
        <pc:chgData name="Cristian Chilipirea" userId="34ab170da5908fc4" providerId="LiveId" clId="{C817D6AE-36E7-AC4F-AB07-D8B89BA8F57A}" dt="2022-02-13T19:59:22.231" v="135" actId="20577"/>
        <pc:sldMkLst>
          <pc:docMk/>
          <pc:sldMk cId="1143643878" sldId="337"/>
        </pc:sldMkLst>
        <pc:spChg chg="mod">
          <ac:chgData name="Cristian Chilipirea" userId="34ab170da5908fc4" providerId="LiveId" clId="{C817D6AE-36E7-AC4F-AB07-D8B89BA8F57A}" dt="2022-02-13T19:56:57.303" v="14" actId="20577"/>
          <ac:spMkLst>
            <pc:docMk/>
            <pc:sldMk cId="1143643878" sldId="337"/>
            <ac:spMk id="3" creationId="{EA671598-ED9D-0A49-8E11-A0934DCAECF4}"/>
          </ac:spMkLst>
        </pc:spChg>
        <pc:spChg chg="mod">
          <ac:chgData name="Cristian Chilipirea" userId="34ab170da5908fc4" providerId="LiveId" clId="{C817D6AE-36E7-AC4F-AB07-D8B89BA8F57A}" dt="2022-02-13T19:59:22.231" v="135" actId="20577"/>
          <ac:spMkLst>
            <pc:docMk/>
            <pc:sldMk cId="1143643878" sldId="337"/>
            <ac:spMk id="4" creationId="{83D0E075-882C-244E-84F1-FEC08794C0E2}"/>
          </ac:spMkLst>
        </pc:spChg>
      </pc:sldChg>
      <pc:sldChg chg="modSp add mod">
        <pc:chgData name="Cristian Chilipirea" userId="34ab170da5908fc4" providerId="LiveId" clId="{C817D6AE-36E7-AC4F-AB07-D8B89BA8F57A}" dt="2022-02-13T21:56:07.921" v="307" actId="20577"/>
        <pc:sldMkLst>
          <pc:docMk/>
          <pc:sldMk cId="4021038756" sldId="338"/>
        </pc:sldMkLst>
        <pc:spChg chg="mod">
          <ac:chgData name="Cristian Chilipirea" userId="34ab170da5908fc4" providerId="LiveId" clId="{C817D6AE-36E7-AC4F-AB07-D8B89BA8F57A}" dt="2022-02-13T21:56:07.921" v="307" actId="20577"/>
          <ac:spMkLst>
            <pc:docMk/>
            <pc:sldMk cId="4021038756" sldId="338"/>
            <ac:spMk id="4" creationId="{83D0E075-882C-244E-84F1-FEC08794C0E2}"/>
          </ac:spMkLst>
        </pc:spChg>
      </pc:sldChg>
      <pc:sldChg chg="new">
        <pc:chgData name="Cristian Chilipirea" userId="34ab170da5908fc4" providerId="LiveId" clId="{C817D6AE-36E7-AC4F-AB07-D8B89BA8F57A}" dt="2022-02-13T20:00:59.395" v="283" actId="680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081690684" sldId="2147483672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081690684" sldId="2147483672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081690684" sldId="2147483672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081690684" sldId="2147483672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081690684" sldId="2147483672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081690684" sldId="2147483672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081690684" sldId="2147483672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081690684" sldId="2147483672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081690684" sldId="2147483672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081690684" sldId="2147483672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081690684" sldId="2147483672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081690684" sldId="2147483672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081690684" sldId="2147483672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081690684" sldId="2147483672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081690684" sldId="2147483672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13:47:27.098" v="1293" actId="47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del mod">
        <pc:chgData name="Cristian Chilipirea" userId="34ab170da5908fc4" providerId="LiveId" clId="{0FFB66B4-E02E-44EE-948B-96F2728F7C82}" dt="2021-02-24T13:47:17.421" v="1292" actId="47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5443DA35-A233-6E4D-9751-4254610B368C}"/>
    <pc:docChg chg="undo redo custSel addSld delSld modSld addMainMaster delMainMaster modMainMaster">
      <pc:chgData name="Cristian Chilipirea" userId="34ab170da5908fc4" providerId="LiveId" clId="{5443DA35-A233-6E4D-9751-4254610B368C}" dt="2022-01-26T10:47:14.179" v="1089" actId="1076"/>
      <pc:docMkLst>
        <pc:docMk/>
      </pc:docMkLst>
      <pc:sldChg chg="modSp mod">
        <pc:chgData name="Cristian Chilipirea" userId="34ab170da5908fc4" providerId="LiveId" clId="{5443DA35-A233-6E4D-9751-4254610B368C}" dt="2022-01-26T08:15:56.722" v="100"/>
        <pc:sldMkLst>
          <pc:docMk/>
          <pc:sldMk cId="736295071" sldId="256"/>
        </pc:sldMkLst>
        <pc:spChg chg="mod">
          <ac:chgData name="Cristian Chilipirea" userId="34ab170da5908fc4" providerId="LiveId" clId="{5443DA35-A233-6E4D-9751-4254610B368C}" dt="2022-01-26T08:02:30.092" v="10" actId="20577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5443DA35-A233-6E4D-9751-4254610B368C}" dt="2022-01-26T08:15:56.722" v="100"/>
          <ac:spMkLst>
            <pc:docMk/>
            <pc:sldMk cId="736295071" sldId="256"/>
            <ac:spMk id="3" creationId="{8E9020FF-2466-4947-8EC7-370823BEC02B}"/>
          </ac:spMkLst>
        </pc:spChg>
      </pc:sldChg>
      <pc:sldChg chg="modSp mod">
        <pc:chgData name="Cristian Chilipirea" userId="34ab170da5908fc4" providerId="LiveId" clId="{5443DA35-A233-6E4D-9751-4254610B368C}" dt="2022-01-26T10:27:56.009" v="856" actId="207"/>
        <pc:sldMkLst>
          <pc:docMk/>
          <pc:sldMk cId="2476173855" sldId="25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476173855" sldId="258"/>
            <ac:spMk id="2" creationId="{9AC73120-BAD9-4896-ADBD-5C3F63F77360}"/>
          </ac:spMkLst>
        </pc:spChg>
        <pc:spChg chg="mod">
          <ac:chgData name="Cristian Chilipirea" userId="34ab170da5908fc4" providerId="LiveId" clId="{5443DA35-A233-6E4D-9751-4254610B368C}" dt="2022-01-26T10:27:56.009" v="856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54936104" sldId="26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2" creationId="{D8B06D0E-43F5-44E0-8874-5F2FAB289B35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3" creationId="{C9EF84C7-31C6-4D71-AF86-7E98BD88FBBB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713726514" sldId="26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2" creationId="{61963787-DFB7-4D46-A1DA-DFD9C44C439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3" creationId="{D97299A6-E099-4928-9B74-0EBFCAD042DE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266415811" sldId="262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2" creationId="{BD8E962B-52AC-44CB-99D1-6C8BF356104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3" creationId="{2876613D-02E9-4660-8DA9-BA597729F1F2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115425093" sldId="263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2" creationId="{74C9A367-E5E4-439A-9020-906D8F4B6C8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4" creationId="{6262E8C5-30A0-4A62-90F3-6C5FD909B2C2}"/>
          </ac:spMkLst>
        </pc:spChg>
      </pc:sldChg>
      <pc:sldChg chg="modSp mod">
        <pc:chgData name="Cristian Chilipirea" userId="34ab170da5908fc4" providerId="LiveId" clId="{5443DA35-A233-6E4D-9751-4254610B368C}" dt="2022-01-26T09:27:58.782" v="208" actId="207"/>
        <pc:sldMkLst>
          <pc:docMk/>
          <pc:sldMk cId="2184992026" sldId="26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2" creationId="{019BE3D1-CC49-4A05-868F-521DA4EC41B8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3" creationId="{3E12B900-F323-4060-860F-A4CE6AF0BA4E}"/>
          </ac:spMkLst>
        </pc:spChg>
        <pc:spChg chg="mod">
          <ac:chgData name="Cristian Chilipirea" userId="34ab170da5908fc4" providerId="LiveId" clId="{5443DA35-A233-6E4D-9751-4254610B368C}" dt="2022-01-26T09:27:58.782" v="208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5443DA35-A233-6E4D-9751-4254610B368C}" dt="2022-01-26T09:27:46.367" v="205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5443DA35-A233-6E4D-9751-4254610B368C}" dt="2022-01-26T09:27:49.727" v="206" actId="207"/>
          <ac:spMkLst>
            <pc:docMk/>
            <pc:sldMk cId="2184992026" sldId="264"/>
            <ac:spMk id="10" creationId="{8E61ADA4-CAA9-479C-9792-FAC03CE9C717}"/>
          </ac:spMkLst>
        </pc:spChg>
        <pc:graphicFrameChg chg="modGraphic">
          <ac:chgData name="Cristian Chilipirea" userId="34ab170da5908fc4" providerId="LiveId" clId="{5443DA35-A233-6E4D-9751-4254610B368C}" dt="2022-01-26T09:27:54.291" v="207"/>
          <ac:graphicFrameMkLst>
            <pc:docMk/>
            <pc:sldMk cId="2184992026" sldId="264"/>
            <ac:graphicFrameMk id="5" creationId="{4D093AB9-B93B-420B-B23D-D61BB2D9FE80}"/>
          </ac:graphicFrameMkLst>
        </pc:graphicFrame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911696057" sldId="26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2" creationId="{DC06C38E-CC95-46AD-8B94-9AEC4F7BCEC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3" creationId="{0EBA156C-ED2D-4BFB-81A7-63C6B91882F8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199494391" sldId="26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2" creationId="{309BC0F4-C0D9-47AA-BEA1-B2980A368D4E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3" creationId="{F15F70F4-441E-4C7D-B8DC-B5DF781385DB}"/>
          </ac:spMkLst>
        </pc:spChg>
      </pc:sldChg>
      <pc:sldChg chg="modSp mod">
        <pc:chgData name="Cristian Chilipirea" userId="34ab170da5908fc4" providerId="LiveId" clId="{5443DA35-A233-6E4D-9751-4254610B368C}" dt="2022-01-26T09:25:38.812" v="169"/>
        <pc:sldMkLst>
          <pc:docMk/>
          <pc:sldMk cId="2561070751" sldId="267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2" creationId="{576323C5-A0B0-4005-9E5C-03F65B9C197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3" creationId="{852A751A-89E9-4241-8D9A-18721CCA4AD3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5443DA35-A233-6E4D-9751-4254610B368C}" dt="2022-01-26T09:25:38.812" v="169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5:47.609" v="170"/>
        <pc:sldMkLst>
          <pc:docMk/>
          <pc:sldMk cId="369525089" sldId="26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2" creationId="{462E310F-A53F-468E-997C-34CD63E64016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3" creationId="{8E4C98A2-8F25-49DB-972A-569D7D510976}"/>
          </ac:spMkLst>
        </pc:spChg>
        <pc:graphicFrameChg chg="modGraphic">
          <ac:chgData name="Cristian Chilipirea" userId="34ab170da5908fc4" providerId="LiveId" clId="{5443DA35-A233-6E4D-9751-4254610B368C}" dt="2022-01-26T09:25:47.609" v="17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6:27.167" v="176"/>
        <pc:sldMkLst>
          <pc:docMk/>
          <pc:sldMk cId="264313818" sldId="269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6:27.167" v="176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6:20.836" v="175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14.166" v="174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6:05.559" v="172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12.053" v="182"/>
        <pc:sldMkLst>
          <pc:docMk/>
          <pc:sldMk cId="2557004209" sldId="27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6:53.886" v="179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6:41.317" v="177" actId="207"/>
          <ac:spMkLst>
            <pc:docMk/>
            <pc:sldMk cId="2557004209" sldId="270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7:12.053" v="182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7:01.014" v="180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45.773" v="178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7:06.365" v="181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20.564" v="183" actId="207"/>
        <pc:sldMkLst>
          <pc:docMk/>
          <pc:sldMk cId="3419771404" sldId="27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2" creationId="{DF84160D-2357-44D6-AEE9-D83E27C27F33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3" creationId="{5E3224E8-5578-40AC-A1C6-CB78FC2508CB}"/>
          </ac:spMkLst>
        </pc:spChg>
        <pc:spChg chg="mod">
          <ac:chgData name="Cristian Chilipirea" userId="34ab170da5908fc4" providerId="LiveId" clId="{5443DA35-A233-6E4D-9751-4254610B368C}" dt="2022-01-26T09:27:20.564" v="183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482872906" sldId="272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68692477" sldId="273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807396183" sldId="274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138498154" sldId="275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529887014" sldId="276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40331398" sldId="277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484294611" sldId="278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558658334" sldId="279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38504370" sldId="280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226248072" sldId="28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1878821302" sldId="32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912544339" sldId="322"/>
        </pc:sldMkLst>
      </pc:sldChg>
      <pc:sldChg chg="del">
        <pc:chgData name="Cristian Chilipirea" userId="34ab170da5908fc4" providerId="LiveId" clId="{5443DA35-A233-6E4D-9751-4254610B368C}" dt="2022-01-26T08:02:58.614" v="13" actId="2696"/>
        <pc:sldMkLst>
          <pc:docMk/>
          <pc:sldMk cId="1099054805" sldId="323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3369503131" sldId="324"/>
        </pc:sldMkLst>
      </pc:sldChg>
      <pc:sldChg chg="modSp new mod">
        <pc:chgData name="Cristian Chilipirea" userId="34ab170da5908fc4" providerId="LiveId" clId="{5443DA35-A233-6E4D-9751-4254610B368C}" dt="2022-01-26T08:41:38.189" v="132" actId="16037"/>
        <pc:sldMkLst>
          <pc:docMk/>
          <pc:sldMk cId="3701770875" sldId="32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2" creationId="{3328D463-3485-3941-BF40-FCA188863585}"/>
          </ac:spMkLst>
        </pc:spChg>
        <pc:spChg chg="mod">
          <ac:chgData name="Cristian Chilipirea" userId="34ab170da5908fc4" providerId="LiveId" clId="{5443DA35-A233-6E4D-9751-4254610B368C}" dt="2022-01-26T08:41:38.189" v="132" actId="16037"/>
          <ac:spMkLst>
            <pc:docMk/>
            <pc:sldMk cId="3701770875" sldId="324"/>
            <ac:spMk id="3" creationId="{D9C5B9D7-D475-454F-B485-EE9A9EB0935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4" creationId="{FF3B2A81-7EFF-F546-9FEE-DEEBD3C0848F}"/>
          </ac:spMkLst>
        </pc:spChg>
      </pc:sldChg>
      <pc:sldChg chg="addSp delSp modSp new mod">
        <pc:chgData name="Cristian Chilipirea" userId="34ab170da5908fc4" providerId="LiveId" clId="{5443DA35-A233-6E4D-9751-4254610B368C}" dt="2022-01-26T10:10:35.421" v="711" actId="20577"/>
        <pc:sldMkLst>
          <pc:docMk/>
          <pc:sldMk cId="2005899310" sldId="32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2" creationId="{EC1D2C21-151C-9C46-BEE0-A403B8C2A53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3" creationId="{C1B99552-D701-BC44-8A1D-56F4808AECFB}"/>
          </ac:spMkLst>
        </pc:spChg>
        <pc:spChg chg="del">
          <ac:chgData name="Cristian Chilipirea" userId="34ab170da5908fc4" providerId="LiveId" clId="{5443DA35-A233-6E4D-9751-4254610B368C}" dt="2022-01-26T08:05:39.054" v="25" actId="478"/>
          <ac:spMkLst>
            <pc:docMk/>
            <pc:sldMk cId="2005899310" sldId="325"/>
            <ac:spMk id="4" creationId="{B3447928-231C-D042-99E5-278C3A56992A}"/>
          </ac:spMkLst>
        </pc:spChg>
        <pc:spChg chg="add mod">
          <ac:chgData name="Cristian Chilipirea" userId="34ab170da5908fc4" providerId="LiveId" clId="{5443DA35-A233-6E4D-9751-4254610B368C}" dt="2022-01-26T10:10:35.421" v="711" actId="20577"/>
          <ac:spMkLst>
            <pc:docMk/>
            <pc:sldMk cId="2005899310" sldId="325"/>
            <ac:spMk id="5" creationId="{51FB969B-D159-1649-8D83-3759B842E8D5}"/>
          </ac:spMkLst>
        </pc:spChg>
        <pc:grpChg chg="add mod">
          <ac:chgData name="Cristian Chilipirea" userId="34ab170da5908fc4" providerId="LiveId" clId="{5443DA35-A233-6E4D-9751-4254610B368C}" dt="2022-01-26T08:06:32.659" v="37" actId="12788"/>
          <ac:grpSpMkLst>
            <pc:docMk/>
            <pc:sldMk cId="2005899310" sldId="325"/>
            <ac:grpSpMk id="13" creationId="{6811065A-FF09-304A-A7D4-529E8713128F}"/>
          </ac:grpSpMkLst>
        </pc:grp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6" creationId="{AD7FFAA9-9B9D-E74F-A9C5-F38A29BA6715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7" creationId="{4E613EFF-D42B-A04C-9E8F-086F65B5DE13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8" creationId="{1521B864-1606-2E4B-87B9-86D75C9949F0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9" creationId="{737DCD66-31B8-514A-90A2-3BE4313E3B79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10" creationId="{B87C1CD4-00EF-CB4F-8081-769BB599AE0F}"/>
          </ac:picMkLst>
        </pc:pic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1" creationId="{9348D222-8513-C34B-A969-B83D6246ED29}"/>
          </ac:cxnSpMkLst>
        </pc:cxn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2" creationId="{28D172E4-CC13-F747-B058-8F69077E4AB1}"/>
          </ac:cxnSpMkLst>
        </pc:cxnChg>
      </pc:sldChg>
      <pc:sldChg chg="addSp delSp modSp new mod">
        <pc:chgData name="Cristian Chilipirea" userId="34ab170da5908fc4" providerId="LiveId" clId="{5443DA35-A233-6E4D-9751-4254610B368C}" dt="2022-01-26T09:31:14.719" v="443" actId="207"/>
        <pc:sldMkLst>
          <pc:docMk/>
          <pc:sldMk cId="3475651250" sldId="32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75651250" sldId="326"/>
            <ac:spMk id="2" creationId="{2B803D0D-A387-834D-A7CF-C66621FF4278}"/>
          </ac:spMkLst>
        </pc:spChg>
        <pc:spChg chg="mod">
          <ac:chgData name="Cristian Chilipirea" userId="34ab170da5908fc4" providerId="LiveId" clId="{5443DA35-A233-6E4D-9751-4254610B368C}" dt="2022-01-26T09:31:14.719" v="443" actId="207"/>
          <ac:spMkLst>
            <pc:docMk/>
            <pc:sldMk cId="3475651250" sldId="326"/>
            <ac:spMk id="3" creationId="{93CD5DB4-EA3B-3241-BA21-F120D3596DF3}"/>
          </ac:spMkLst>
        </pc:spChg>
        <pc:spChg chg="del">
          <ac:chgData name="Cristian Chilipirea" userId="34ab170da5908fc4" providerId="LiveId" clId="{5443DA35-A233-6E4D-9751-4254610B368C}" dt="2022-01-26T08:07:16.433" v="48" actId="478"/>
          <ac:spMkLst>
            <pc:docMk/>
            <pc:sldMk cId="3475651250" sldId="326"/>
            <ac:spMk id="4" creationId="{1E8DCCF9-DE09-E746-B3EC-DE1C2490A153}"/>
          </ac:spMkLst>
        </pc:spChg>
        <pc:spChg chg="add mod">
          <ac:chgData name="Cristian Chilipirea" userId="34ab170da5908fc4" providerId="LiveId" clId="{5443DA35-A233-6E4D-9751-4254610B368C}" dt="2022-01-26T09:20:11.775" v="151" actId="207"/>
          <ac:spMkLst>
            <pc:docMk/>
            <pc:sldMk cId="3475651250" sldId="326"/>
            <ac:spMk id="5" creationId="{7325F8FF-B1BB-A040-A834-9542C0454208}"/>
          </ac:spMkLst>
        </pc:spChg>
        <pc:grpChg chg="add mod">
          <ac:chgData name="Cristian Chilipirea" userId="34ab170da5908fc4" providerId="LiveId" clId="{5443DA35-A233-6E4D-9751-4254610B368C}" dt="2022-01-26T08:07:30.480" v="51" actId="12788"/>
          <ac:grpSpMkLst>
            <pc:docMk/>
            <pc:sldMk cId="3475651250" sldId="326"/>
            <ac:grpSpMk id="9" creationId="{CE45189B-F0B3-8948-8242-8559CBF33AF6}"/>
          </ac:grpSpMkLst>
        </pc:grp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6" creationId="{E99E64D5-AE5B-7845-95CA-BBBD7A924531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7" creationId="{AA0A1F2F-833D-104E-B525-CD39631AFAB7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8" creationId="{5C52BBB2-6A41-8143-8B75-25846A25CF14}"/>
          </ac:picMkLst>
        </pc:picChg>
      </pc:sldChg>
      <pc:sldChg chg="new del">
        <pc:chgData name="Cristian Chilipirea" userId="34ab170da5908fc4" providerId="LiveId" clId="{5443DA35-A233-6E4D-9751-4254610B368C}" dt="2022-01-26T08:20:13.165" v="108" actId="2696"/>
        <pc:sldMkLst>
          <pc:docMk/>
          <pc:sldMk cId="2136006667" sldId="327"/>
        </pc:sldMkLst>
      </pc:sldChg>
      <pc:sldChg chg="addSp modSp new mod">
        <pc:chgData name="Cristian Chilipirea" userId="34ab170da5908fc4" providerId="LiveId" clId="{5443DA35-A233-6E4D-9751-4254610B368C}" dt="2022-01-26T09:34:12.126" v="484" actId="20577"/>
        <pc:sldMkLst>
          <pc:docMk/>
          <pc:sldMk cId="2393618686" sldId="327"/>
        </pc:sldMkLst>
        <pc:spChg chg="mod">
          <ac:chgData name="Cristian Chilipirea" userId="34ab170da5908fc4" providerId="LiveId" clId="{5443DA35-A233-6E4D-9751-4254610B368C}" dt="2022-01-26T09:28:33.704" v="210"/>
          <ac:spMkLst>
            <pc:docMk/>
            <pc:sldMk cId="2393618686" sldId="327"/>
            <ac:spMk id="3" creationId="{48F44E70-9101-E34C-9F87-7720602E9A19}"/>
          </ac:spMkLst>
        </pc:spChg>
        <pc:spChg chg="mod">
          <ac:chgData name="Cristian Chilipirea" userId="34ab170da5908fc4" providerId="LiveId" clId="{5443DA35-A233-6E4D-9751-4254610B368C}" dt="2022-01-26T09:34:12.126" v="484" actId="20577"/>
          <ac:spMkLst>
            <pc:docMk/>
            <pc:sldMk cId="2393618686" sldId="327"/>
            <ac:spMk id="4" creationId="{9F69C48D-DF59-5148-AA14-9A46E6BD4539}"/>
          </ac:spMkLst>
        </pc:spChg>
        <pc:picChg chg="add mod">
          <ac:chgData name="Cristian Chilipirea" userId="34ab170da5908fc4" providerId="LiveId" clId="{5443DA35-A233-6E4D-9751-4254610B368C}" dt="2022-01-26T09:30:16.352" v="420" actId="1076"/>
          <ac:picMkLst>
            <pc:docMk/>
            <pc:sldMk cId="2393618686" sldId="327"/>
            <ac:picMk id="5" creationId="{A167C994-A2DB-344D-BCB5-7622C9502B3D}"/>
          </ac:picMkLst>
        </pc:picChg>
      </pc:sldChg>
      <pc:sldChg chg="modSp new del mod">
        <pc:chgData name="Cristian Chilipirea" userId="34ab170da5908fc4" providerId="LiveId" clId="{5443DA35-A233-6E4D-9751-4254610B368C}" dt="2022-01-26T09:27:35.781" v="204" actId="680"/>
        <pc:sldMkLst>
          <pc:docMk/>
          <pc:sldMk cId="3319659292" sldId="327"/>
        </pc:sldMkLst>
        <pc:spChg chg="mod">
          <ac:chgData name="Cristian Chilipirea" userId="34ab170da5908fc4" providerId="LiveId" clId="{5443DA35-A233-6E4D-9751-4254610B368C}" dt="2022-01-26T09:27:35.550" v="203" actId="20577"/>
          <ac:spMkLst>
            <pc:docMk/>
            <pc:sldMk cId="3319659292" sldId="327"/>
            <ac:spMk id="4" creationId="{D389D36A-8FA2-184F-90A4-F52AE374A189}"/>
          </ac:spMkLst>
        </pc:spChg>
      </pc:sldChg>
      <pc:sldChg chg="new del">
        <pc:chgData name="Cristian Chilipirea" userId="34ab170da5908fc4" providerId="LiveId" clId="{5443DA35-A233-6E4D-9751-4254610B368C}" dt="2022-01-26T08:17:35.064" v="103" actId="680"/>
        <pc:sldMkLst>
          <pc:docMk/>
          <pc:sldMk cId="4203318361" sldId="327"/>
        </pc:sldMkLst>
      </pc:sldChg>
      <pc:sldChg chg="new">
        <pc:chgData name="Cristian Chilipirea" userId="34ab170da5908fc4" providerId="LiveId" clId="{5443DA35-A233-6E4D-9751-4254610B368C}" dt="2022-01-26T09:34:38.149" v="485" actId="680"/>
        <pc:sldMkLst>
          <pc:docMk/>
          <pc:sldMk cId="124427689" sldId="328"/>
        </pc:sldMkLst>
      </pc:sldChg>
      <pc:sldChg chg="modSp new del mod">
        <pc:chgData name="Cristian Chilipirea" userId="34ab170da5908fc4" providerId="LiveId" clId="{5443DA35-A233-6E4D-9751-4254610B368C}" dt="2022-01-26T09:33:30.909" v="454" actId="2696"/>
        <pc:sldMkLst>
          <pc:docMk/>
          <pc:sldMk cId="1940256931" sldId="328"/>
        </pc:sldMkLst>
        <pc:spChg chg="mod">
          <ac:chgData name="Cristian Chilipirea" userId="34ab170da5908fc4" providerId="LiveId" clId="{5443DA35-A233-6E4D-9751-4254610B368C}" dt="2022-01-26T09:33:26.611" v="453" actId="20577"/>
          <ac:spMkLst>
            <pc:docMk/>
            <pc:sldMk cId="1940256931" sldId="328"/>
            <ac:spMk id="3" creationId="{2ADD5E11-1707-D846-AEA4-A52949C3647B}"/>
          </ac:spMkLst>
        </pc:spChg>
      </pc:sldChg>
      <pc:sldChg chg="new">
        <pc:chgData name="Cristian Chilipirea" userId="34ab170da5908fc4" providerId="LiveId" clId="{5443DA35-A233-6E4D-9751-4254610B368C}" dt="2022-01-26T09:34:41.386" v="486" actId="680"/>
        <pc:sldMkLst>
          <pc:docMk/>
          <pc:sldMk cId="2451683083" sldId="329"/>
        </pc:sldMkLst>
      </pc:sldChg>
      <pc:sldChg chg="addSp delSp modSp new mod modClrScheme chgLayout">
        <pc:chgData name="Cristian Chilipirea" userId="34ab170da5908fc4" providerId="LiveId" clId="{5443DA35-A233-6E4D-9751-4254610B368C}" dt="2022-01-26T10:07:20.543" v="706" actId="767"/>
        <pc:sldMkLst>
          <pc:docMk/>
          <pc:sldMk cId="1895519449" sldId="330"/>
        </pc:sldMkLst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2" creationId="{7FCC9B66-2067-AD47-8EF0-5261C548E46F}"/>
          </ac:spMkLst>
        </pc:spChg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3" creationId="{D6B02214-5018-D643-8627-D267D9A766C5}"/>
          </ac:spMkLst>
        </pc:spChg>
        <pc:spChg chg="del mod ord">
          <ac:chgData name="Cristian Chilipirea" userId="34ab170da5908fc4" providerId="LiveId" clId="{5443DA35-A233-6E4D-9751-4254610B368C}" dt="2022-01-26T09:44:49.242" v="502" actId="700"/>
          <ac:spMkLst>
            <pc:docMk/>
            <pc:sldMk cId="1895519449" sldId="330"/>
            <ac:spMk id="4" creationId="{C5E1A691-89DB-D244-B60F-F226590FE533}"/>
          </ac:spMkLst>
        </pc:spChg>
        <pc:spChg chg="add del mod ord">
          <ac:chgData name="Cristian Chilipirea" userId="34ab170da5908fc4" providerId="LiveId" clId="{5443DA35-A233-6E4D-9751-4254610B368C}" dt="2022-01-26T09:48:03.585" v="532" actId="931"/>
          <ac:spMkLst>
            <pc:docMk/>
            <pc:sldMk cId="1895519449" sldId="330"/>
            <ac:spMk id="5" creationId="{9ECA0C8D-BFC7-204B-B091-96B208EE0912}"/>
          </ac:spMkLst>
        </pc:spChg>
        <pc:spChg chg="add del mod ord">
          <ac:chgData name="Cristian Chilipirea" userId="34ab170da5908fc4" providerId="LiveId" clId="{5443DA35-A233-6E4D-9751-4254610B368C}" dt="2022-01-26T09:54:43.157" v="540"/>
          <ac:spMkLst>
            <pc:docMk/>
            <pc:sldMk cId="1895519449" sldId="330"/>
            <ac:spMk id="6" creationId="{FA6A9F1B-D026-444A-9CD6-A4852252BA73}"/>
          </ac:spMkLst>
        </pc:spChg>
        <pc:spChg chg="add mod">
          <ac:chgData name="Cristian Chilipirea" userId="34ab170da5908fc4" providerId="LiveId" clId="{5443DA35-A233-6E4D-9751-4254610B368C}" dt="2022-01-26T10:07:10.945" v="698"/>
          <ac:spMkLst>
            <pc:docMk/>
            <pc:sldMk cId="1895519449" sldId="330"/>
            <ac:spMk id="7" creationId="{175C1947-334B-E943-A85D-15E74951E28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7" creationId="{45A05083-3DD5-434E-B531-F3BD7C279669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8" creationId="{5736CBC0-67DB-8A43-AEC6-6A0801D27ECB}"/>
          </ac:spMkLst>
        </pc:spChg>
        <pc:spChg chg="add del mod">
          <ac:chgData name="Cristian Chilipirea" userId="34ab170da5908fc4" providerId="LiveId" clId="{5443DA35-A233-6E4D-9751-4254610B368C}" dt="2022-01-26T09:57:46.526" v="584" actId="767"/>
          <ac:spMkLst>
            <pc:docMk/>
            <pc:sldMk cId="1895519449" sldId="330"/>
            <ac:spMk id="8" creationId="{DF23A3FD-3A51-6B41-AD12-B4058571FF6A}"/>
          </ac:spMkLst>
        </pc:spChg>
        <pc:spChg chg="add del mod">
          <ac:chgData name="Cristian Chilipirea" userId="34ab170da5908fc4" providerId="LiveId" clId="{5443DA35-A233-6E4D-9751-4254610B368C}" dt="2022-01-26T09:58:53.302" v="659"/>
          <ac:spMkLst>
            <pc:docMk/>
            <pc:sldMk cId="1895519449" sldId="330"/>
            <ac:spMk id="9" creationId="{9F01C11C-C922-814C-97C4-689A9B296A3C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9" creationId="{EC5BE55C-B154-E54E-B959-76A278D205F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10" creationId="{316B0AFE-A0E3-034C-A144-F31936DA2258}"/>
          </ac:spMkLst>
        </pc:spChg>
        <pc:spChg chg="add del mod">
          <ac:chgData name="Cristian Chilipirea" userId="34ab170da5908fc4" providerId="LiveId" clId="{5443DA35-A233-6E4D-9751-4254610B368C}" dt="2022-01-26T10:05:39.568" v="692"/>
          <ac:spMkLst>
            <pc:docMk/>
            <pc:sldMk cId="1895519449" sldId="330"/>
            <ac:spMk id="11" creationId="{B9A725D5-C771-394B-A4E6-C5F6D2669AEA}"/>
          </ac:spMkLst>
        </pc:spChg>
        <pc:spChg chg="add del mod">
          <ac:chgData name="Cristian Chilipirea" userId="34ab170da5908fc4" providerId="LiveId" clId="{5443DA35-A233-6E4D-9751-4254610B368C}" dt="2022-01-26T10:07:20.543" v="706" actId="767"/>
          <ac:spMkLst>
            <pc:docMk/>
            <pc:sldMk cId="1895519449" sldId="330"/>
            <ac:spMk id="12" creationId="{99E63866-FAD4-2F43-9AC6-511CAD9F6055}"/>
          </ac:spMkLst>
        </pc:spChg>
        <pc:spChg chg="add mod">
          <ac:chgData name="Cristian Chilipirea" userId="34ab170da5908fc4" providerId="LiveId" clId="{5443DA35-A233-6E4D-9751-4254610B368C}" dt="2022-01-26T10:05:17.398" v="682" actId="2711"/>
          <ac:spMkLst>
            <pc:docMk/>
            <pc:sldMk cId="1895519449" sldId="330"/>
            <ac:spMk id="13" creationId="{4F17B482-6290-7E43-81BB-31BAF43937C6}"/>
          </ac:spMkLst>
        </pc:spChg>
        <pc:spChg chg="add del mod">
          <ac:chgData name="Cristian Chilipirea" userId="34ab170da5908fc4" providerId="LiveId" clId="{5443DA35-A233-6E4D-9751-4254610B368C}" dt="2022-01-26T09:51:27.465" v="536"/>
          <ac:spMkLst>
            <pc:docMk/>
            <pc:sldMk cId="1895519449" sldId="330"/>
            <ac:spMk id="14" creationId="{C34625A7-222D-FF4E-A216-FA9F62CC2B28}"/>
          </ac:spMkLst>
        </pc:spChg>
        <pc:picChg chg="add mod">
          <ac:chgData name="Cristian Chilipirea" userId="34ab170da5908fc4" providerId="LiveId" clId="{5443DA35-A233-6E4D-9751-4254610B368C}" dt="2022-01-26T09:54:56.835" v="545" actId="14100"/>
          <ac:picMkLst>
            <pc:docMk/>
            <pc:sldMk cId="1895519449" sldId="330"/>
            <ac:picMk id="5" creationId="{1473AA00-5B0B-134B-87DD-C98DC612A37E}"/>
          </ac:picMkLst>
        </pc:picChg>
        <pc:picChg chg="add del mod">
          <ac:chgData name="Cristian Chilipirea" userId="34ab170da5908fc4" providerId="LiveId" clId="{5443DA35-A233-6E4D-9751-4254610B368C}" dt="2022-01-26T09:48:15.681" v="535" actId="478"/>
          <ac:picMkLst>
            <pc:docMk/>
            <pc:sldMk cId="1895519449" sldId="330"/>
            <ac:picMk id="12" creationId="{0937D1F4-863A-8240-B5A3-AAA88104136B}"/>
          </ac:picMkLst>
        </pc:picChg>
        <pc:picChg chg="add mod">
          <ac:chgData name="Cristian Chilipirea" userId="34ab170da5908fc4" providerId="LiveId" clId="{5443DA35-A233-6E4D-9751-4254610B368C}" dt="2022-01-26T09:54:51.111" v="544" actId="14100"/>
          <ac:picMkLst>
            <pc:docMk/>
            <pc:sldMk cId="1895519449" sldId="330"/>
            <ac:picMk id="1026" creationId="{37B9056E-7336-C84F-B412-B9AD5FFDA122}"/>
          </ac:picMkLst>
        </pc:picChg>
      </pc:sldChg>
      <pc:sldChg chg="addSp delSp modSp new del">
        <pc:chgData name="Cristian Chilipirea" userId="34ab170da5908fc4" providerId="LiveId" clId="{5443DA35-A233-6E4D-9751-4254610B368C}" dt="2022-01-26T10:01:53.097" v="676" actId="2696"/>
        <pc:sldMkLst>
          <pc:docMk/>
          <pc:sldMk cId="1800071603" sldId="331"/>
        </pc:sldMkLst>
        <pc:spChg chg="add del mod">
          <ac:chgData name="Cristian Chilipirea" userId="34ab170da5908fc4" providerId="LiveId" clId="{5443DA35-A233-6E4D-9751-4254610B368C}" dt="2022-01-26T10:01:48.728" v="675" actId="767"/>
          <ac:spMkLst>
            <pc:docMk/>
            <pc:sldMk cId="1800071603" sldId="331"/>
            <ac:spMk id="6" creationId="{ADD7ED40-BE83-3145-987C-904268B4BED4}"/>
          </ac:spMkLst>
        </pc:spChg>
      </pc:sldChg>
      <pc:sldChg chg="new del">
        <pc:chgData name="Cristian Chilipirea" userId="34ab170da5908fc4" providerId="LiveId" clId="{5443DA35-A233-6E4D-9751-4254610B368C}" dt="2022-01-26T09:44:21.902" v="501" actId="2696"/>
        <pc:sldMkLst>
          <pc:docMk/>
          <pc:sldMk cId="1858865410" sldId="331"/>
        </pc:sldMkLst>
      </pc:sldChg>
      <pc:sldChg chg="modSp new mod">
        <pc:chgData name="Cristian Chilipirea" userId="34ab170da5908fc4" providerId="LiveId" clId="{5443DA35-A233-6E4D-9751-4254610B368C}" dt="2022-01-26T10:38:00.430" v="1022" actId="20577"/>
        <pc:sldMkLst>
          <pc:docMk/>
          <pc:sldMk cId="3618617486" sldId="331"/>
        </pc:sldMkLst>
        <pc:spChg chg="mod">
          <ac:chgData name="Cristian Chilipirea" userId="34ab170da5908fc4" providerId="LiveId" clId="{5443DA35-A233-6E4D-9751-4254610B368C}" dt="2022-01-26T10:26:58.528" v="812"/>
          <ac:spMkLst>
            <pc:docMk/>
            <pc:sldMk cId="3618617486" sldId="331"/>
            <ac:spMk id="3" creationId="{F9A62E39-BEE4-E74B-923D-0C7168493C69}"/>
          </ac:spMkLst>
        </pc:spChg>
        <pc:spChg chg="mod">
          <ac:chgData name="Cristian Chilipirea" userId="34ab170da5908fc4" providerId="LiveId" clId="{5443DA35-A233-6E4D-9751-4254610B368C}" dt="2022-01-26T10:38:00.430" v="1022" actId="20577"/>
          <ac:spMkLst>
            <pc:docMk/>
            <pc:sldMk cId="3618617486" sldId="331"/>
            <ac:spMk id="4" creationId="{AE01B6AC-02A0-B74E-A42D-334903070F37}"/>
          </ac:spMkLst>
        </pc:spChg>
      </pc:sldChg>
      <pc:sldChg chg="modSp new mod">
        <pc:chgData name="Cristian Chilipirea" userId="34ab170da5908fc4" providerId="LiveId" clId="{5443DA35-A233-6E4D-9751-4254610B368C}" dt="2022-01-26T10:31:30.645" v="924" actId="113"/>
        <pc:sldMkLst>
          <pc:docMk/>
          <pc:sldMk cId="2183847539" sldId="332"/>
        </pc:sldMkLst>
        <pc:spChg chg="mod">
          <ac:chgData name="Cristian Chilipirea" userId="34ab170da5908fc4" providerId="LiveId" clId="{5443DA35-A233-6E4D-9751-4254610B368C}" dt="2022-01-26T10:11:06.816" v="719" actId="20577"/>
          <ac:spMkLst>
            <pc:docMk/>
            <pc:sldMk cId="2183847539" sldId="332"/>
            <ac:spMk id="3" creationId="{A4FB3F6F-E84F-B549-B093-7F4CC49848CC}"/>
          </ac:spMkLst>
        </pc:spChg>
        <pc:spChg chg="mod">
          <ac:chgData name="Cristian Chilipirea" userId="34ab170da5908fc4" providerId="LiveId" clId="{5443DA35-A233-6E4D-9751-4254610B368C}" dt="2022-01-26T10:31:30.645" v="924" actId="113"/>
          <ac:spMkLst>
            <pc:docMk/>
            <pc:sldMk cId="2183847539" sldId="332"/>
            <ac:spMk id="4" creationId="{56413E3C-F0C7-3D40-9D48-74A5BC0EBB16}"/>
          </ac:spMkLst>
        </pc:spChg>
      </pc:sldChg>
      <pc:sldChg chg="new del">
        <pc:chgData name="Cristian Chilipirea" userId="34ab170da5908fc4" providerId="LiveId" clId="{5443DA35-A233-6E4D-9751-4254610B368C}" dt="2022-01-26T10:28:12.093" v="859" actId="2696"/>
        <pc:sldMkLst>
          <pc:docMk/>
          <pc:sldMk cId="86744563" sldId="333"/>
        </pc:sldMkLst>
      </pc:sldChg>
      <pc:sldChg chg="new">
        <pc:chgData name="Cristian Chilipirea" userId="34ab170da5908fc4" providerId="LiveId" clId="{5443DA35-A233-6E4D-9751-4254610B368C}" dt="2022-01-26T10:27:51.090" v="855" actId="680"/>
        <pc:sldMkLst>
          <pc:docMk/>
          <pc:sldMk cId="2149221574" sldId="334"/>
        </pc:sldMkLst>
      </pc:sldChg>
      <pc:sldChg chg="modSp new mod">
        <pc:chgData name="Cristian Chilipirea" userId="34ab170da5908fc4" providerId="LiveId" clId="{5443DA35-A233-6E4D-9751-4254610B368C}" dt="2022-01-26T10:29:45.204" v="875" actId="14100"/>
        <pc:sldMkLst>
          <pc:docMk/>
          <pc:sldMk cId="348260054" sldId="335"/>
        </pc:sldMkLst>
        <pc:spChg chg="mod">
          <ac:chgData name="Cristian Chilipirea" userId="34ab170da5908fc4" providerId="LiveId" clId="{5443DA35-A233-6E4D-9751-4254610B368C}" dt="2022-01-26T10:28:29.458" v="860"/>
          <ac:spMkLst>
            <pc:docMk/>
            <pc:sldMk cId="348260054" sldId="335"/>
            <ac:spMk id="3" creationId="{D775D0AA-0369-E746-8AA9-BCB0A2FBDB84}"/>
          </ac:spMkLst>
        </pc:spChg>
        <pc:spChg chg="mod">
          <ac:chgData name="Cristian Chilipirea" userId="34ab170da5908fc4" providerId="LiveId" clId="{5443DA35-A233-6E4D-9751-4254610B368C}" dt="2022-01-26T10:29:45.204" v="875" actId="14100"/>
          <ac:spMkLst>
            <pc:docMk/>
            <pc:sldMk cId="348260054" sldId="335"/>
            <ac:spMk id="4" creationId="{3F0BAFE9-9305-824D-947E-07DDAC72BA3C}"/>
          </ac:spMkLst>
        </pc:spChg>
      </pc:sldChg>
      <pc:sldChg chg="addSp delSp modSp new mod">
        <pc:chgData name="Cristian Chilipirea" userId="34ab170da5908fc4" providerId="LiveId" clId="{5443DA35-A233-6E4D-9751-4254610B368C}" dt="2022-01-26T10:47:14.179" v="1089" actId="1076"/>
        <pc:sldMkLst>
          <pc:docMk/>
          <pc:sldMk cId="370567944" sldId="336"/>
        </pc:sldMkLst>
        <pc:spChg chg="mod">
          <ac:chgData name="Cristian Chilipirea" userId="34ab170da5908fc4" providerId="LiveId" clId="{5443DA35-A233-6E4D-9751-4254610B368C}" dt="2022-01-26T10:43:39.033" v="1083" actId="20577"/>
          <ac:spMkLst>
            <pc:docMk/>
            <pc:sldMk cId="370567944" sldId="336"/>
            <ac:spMk id="3" creationId="{C3209CCE-84E9-8D41-B043-E946B5675280}"/>
          </ac:spMkLst>
        </pc:spChg>
        <pc:spChg chg="del">
          <ac:chgData name="Cristian Chilipirea" userId="34ab170da5908fc4" providerId="LiveId" clId="{5443DA35-A233-6E4D-9751-4254610B368C}" dt="2022-01-26T10:46:47.377" v="1084"/>
          <ac:spMkLst>
            <pc:docMk/>
            <pc:sldMk cId="370567944" sldId="336"/>
            <ac:spMk id="4" creationId="{5EC81375-549D-C344-AC87-0009F3BE5B94}"/>
          </ac:spMkLst>
        </pc:spChg>
        <pc:picChg chg="add mod">
          <ac:chgData name="Cristian Chilipirea" userId="34ab170da5908fc4" providerId="LiveId" clId="{5443DA35-A233-6E4D-9751-4254610B368C}" dt="2022-01-26T10:47:14.179" v="1089" actId="1076"/>
          <ac:picMkLst>
            <pc:docMk/>
            <pc:sldMk cId="370567944" sldId="336"/>
            <ac:picMk id="2050" creationId="{1789D3FE-D0AD-8440-ADCA-0D9FE97D6C8C}"/>
          </ac:picMkLst>
        </pc:picChg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1456688437" sldId="497"/>
        </pc:sldMkLst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2446967185" sldId="678"/>
        </pc:sldMkLst>
      </pc:sldChg>
      <pc:sldMasterChg chg="del delSldLayout">
        <pc:chgData name="Cristian Chilipirea" userId="34ab170da5908fc4" providerId="LiveId" clId="{5443DA35-A233-6E4D-9751-4254610B368C}" dt="2022-01-26T08:12:01.617" v="63" actId="2696"/>
        <pc:sldMasterMkLst>
          <pc:docMk/>
          <pc:sldMasterMk cId="2919193010" sldId="2147483660"/>
        </pc:sldMasterMkLst>
        <pc:sldLayoutChg chg="del">
          <pc:chgData name="Cristian Chilipirea" userId="34ab170da5908fc4" providerId="LiveId" clId="{5443DA35-A233-6E4D-9751-4254610B368C}" dt="2022-01-26T08:12:01.604" v="52" actId="2696"/>
          <pc:sldLayoutMkLst>
            <pc:docMk/>
            <pc:sldMasterMk cId="2919193010" sldId="2147483660"/>
            <pc:sldLayoutMk cId="3316570016" sldId="2147483661"/>
          </pc:sldLayoutMkLst>
        </pc:sldLayoutChg>
        <pc:sldLayoutChg chg="del">
          <pc:chgData name="Cristian Chilipirea" userId="34ab170da5908fc4" providerId="LiveId" clId="{5443DA35-A233-6E4D-9751-4254610B368C}" dt="2022-01-26T08:12:01.605" v="53" actId="2696"/>
          <pc:sldLayoutMkLst>
            <pc:docMk/>
            <pc:sldMasterMk cId="2919193010" sldId="2147483660"/>
            <pc:sldLayoutMk cId="3745506477" sldId="2147483662"/>
          </pc:sldLayoutMkLst>
        </pc:sldLayoutChg>
        <pc:sldLayoutChg chg="del">
          <pc:chgData name="Cristian Chilipirea" userId="34ab170da5908fc4" providerId="LiveId" clId="{5443DA35-A233-6E4D-9751-4254610B368C}" dt="2022-01-26T08:12:01.606" v="54" actId="2696"/>
          <pc:sldLayoutMkLst>
            <pc:docMk/>
            <pc:sldMasterMk cId="2919193010" sldId="2147483660"/>
            <pc:sldLayoutMk cId="2363943698" sldId="2147483663"/>
          </pc:sldLayoutMkLst>
        </pc:sldLayoutChg>
        <pc:sldLayoutChg chg="del">
          <pc:chgData name="Cristian Chilipirea" userId="34ab170da5908fc4" providerId="LiveId" clId="{5443DA35-A233-6E4D-9751-4254610B368C}" dt="2022-01-26T08:12:01.607" v="55" actId="2696"/>
          <pc:sldLayoutMkLst>
            <pc:docMk/>
            <pc:sldMasterMk cId="2919193010" sldId="2147483660"/>
            <pc:sldLayoutMk cId="1283152930" sldId="2147483664"/>
          </pc:sldLayoutMkLst>
        </pc:sldLayoutChg>
        <pc:sldLayoutChg chg="del">
          <pc:chgData name="Cristian Chilipirea" userId="34ab170da5908fc4" providerId="LiveId" clId="{5443DA35-A233-6E4D-9751-4254610B368C}" dt="2022-01-26T08:12:01.609" v="56" actId="2696"/>
          <pc:sldLayoutMkLst>
            <pc:docMk/>
            <pc:sldMasterMk cId="2919193010" sldId="2147483660"/>
            <pc:sldLayoutMk cId="4035034117" sldId="2147483665"/>
          </pc:sldLayoutMkLst>
        </pc:sldLayoutChg>
        <pc:sldLayoutChg chg="del">
          <pc:chgData name="Cristian Chilipirea" userId="34ab170da5908fc4" providerId="LiveId" clId="{5443DA35-A233-6E4D-9751-4254610B368C}" dt="2022-01-26T08:12:01.609" v="57" actId="2696"/>
          <pc:sldLayoutMkLst>
            <pc:docMk/>
            <pc:sldMasterMk cId="2919193010" sldId="2147483660"/>
            <pc:sldLayoutMk cId="3579891866" sldId="2147483666"/>
          </pc:sldLayoutMkLst>
        </pc:sldLayoutChg>
        <pc:sldLayoutChg chg="del">
          <pc:chgData name="Cristian Chilipirea" userId="34ab170da5908fc4" providerId="LiveId" clId="{5443DA35-A233-6E4D-9751-4254610B368C}" dt="2022-01-26T08:12:01.611" v="58" actId="2696"/>
          <pc:sldLayoutMkLst>
            <pc:docMk/>
            <pc:sldMasterMk cId="2919193010" sldId="2147483660"/>
            <pc:sldLayoutMk cId="355405019" sldId="2147483667"/>
          </pc:sldLayoutMkLst>
        </pc:sldLayoutChg>
        <pc:sldLayoutChg chg="del">
          <pc:chgData name="Cristian Chilipirea" userId="34ab170da5908fc4" providerId="LiveId" clId="{5443DA35-A233-6E4D-9751-4254610B368C}" dt="2022-01-26T08:12:01.612" v="59" actId="2696"/>
          <pc:sldLayoutMkLst>
            <pc:docMk/>
            <pc:sldMasterMk cId="2919193010" sldId="2147483660"/>
            <pc:sldLayoutMk cId="4022989699" sldId="2147483668"/>
          </pc:sldLayoutMkLst>
        </pc:sldLayoutChg>
        <pc:sldLayoutChg chg="del">
          <pc:chgData name="Cristian Chilipirea" userId="34ab170da5908fc4" providerId="LiveId" clId="{5443DA35-A233-6E4D-9751-4254610B368C}" dt="2022-01-26T08:12:01.613" v="60" actId="2696"/>
          <pc:sldLayoutMkLst>
            <pc:docMk/>
            <pc:sldMasterMk cId="2919193010" sldId="2147483660"/>
            <pc:sldLayoutMk cId="1946736724" sldId="2147483669"/>
          </pc:sldLayoutMkLst>
        </pc:sldLayoutChg>
        <pc:sldLayoutChg chg="del">
          <pc:chgData name="Cristian Chilipirea" userId="34ab170da5908fc4" providerId="LiveId" clId="{5443DA35-A233-6E4D-9751-4254610B368C}" dt="2022-01-26T08:12:01.614" v="61" actId="2696"/>
          <pc:sldLayoutMkLst>
            <pc:docMk/>
            <pc:sldMasterMk cId="2919193010" sldId="2147483660"/>
            <pc:sldLayoutMk cId="132838624" sldId="2147483670"/>
          </pc:sldLayoutMkLst>
        </pc:sldLayoutChg>
        <pc:sldLayoutChg chg="del">
          <pc:chgData name="Cristian Chilipirea" userId="34ab170da5908fc4" providerId="LiveId" clId="{5443DA35-A233-6E4D-9751-4254610B368C}" dt="2022-01-26T08:12:01.615" v="62" actId="2696"/>
          <pc:sldLayoutMkLst>
            <pc:docMk/>
            <pc:sldMasterMk cId="2919193010" sldId="2147483660"/>
            <pc:sldLayoutMk cId="1417379542" sldId="2147483671"/>
          </pc:sldLayoutMkLst>
        </pc:sldLayoutChg>
      </pc:sldMasterChg>
      <pc:sldMasterChg chg="modSp addSldLayout delSldLayout modSldLayout">
        <pc:chgData name="Cristian Chilipirea" userId="34ab170da5908fc4" providerId="LiveId" clId="{5443DA35-A233-6E4D-9751-4254610B368C}" dt="2022-01-26T10:12:24.689" v="758" actId="12"/>
        <pc:sldMasterMkLst>
          <pc:docMk/>
          <pc:sldMasterMk cId="2081690684" sldId="2147483672"/>
        </pc:sldMasterMkLst>
        <pc:spChg chg="mod">
          <ac:chgData name="Cristian Chilipirea" userId="34ab170da5908fc4" providerId="LiveId" clId="{5443DA35-A233-6E4D-9751-4254610B368C}" dt="2022-01-26T10:04:16.911" v="678" actId="2711"/>
          <ac:spMkLst>
            <pc:docMk/>
            <pc:sldMasterMk cId="2081690684" sldId="2147483672"/>
            <ac:spMk id="2" creationId="{8A67A26E-6A76-4F6D-BC08-B93A8DB6BC51}"/>
          </ac:spMkLst>
        </pc:spChg>
        <pc:spChg chg="mod">
          <ac:chgData name="Cristian Chilipirea" userId="34ab170da5908fc4" providerId="LiveId" clId="{5443DA35-A233-6E4D-9751-4254610B368C}" dt="2022-01-26T10:04:36.995" v="679" actId="16037"/>
          <ac:spMkLst>
            <pc:docMk/>
            <pc:sldMasterMk cId="2081690684" sldId="2147483672"/>
            <ac:spMk id="3" creationId="{851B80D5-B681-49EE-A5DF-A1595D2B3755}"/>
          </ac:spMkLst>
        </pc:spChg>
        <pc:spChg chg="mod">
          <ac:chgData name="Cristian Chilipirea" userId="34ab170da5908fc4" providerId="LiveId" clId="{5443DA35-A233-6E4D-9751-4254610B368C}" dt="2022-01-26T09:19:25.020" v="146" actId="207"/>
          <ac:spMkLst>
            <pc:docMk/>
            <pc:sldMasterMk cId="2081690684" sldId="2147483672"/>
            <ac:spMk id="5" creationId="{97FB8156-1FD8-4042-AA9E-EBFEB757597C}"/>
          </ac:spMkLst>
        </pc:spChg>
        <pc:sldLayoutChg chg="del">
          <pc:chgData name="Cristian Chilipirea" userId="34ab170da5908fc4" providerId="LiveId" clId="{5443DA35-A233-6E4D-9751-4254610B368C}" dt="2022-01-26T08:32:06.248" v="120" actId="2696"/>
          <pc:sldLayoutMkLst>
            <pc:docMk/>
            <pc:sldMasterMk cId="2081690684" sldId="2147483672"/>
            <pc:sldLayoutMk cId="1356244176" sldId="2147483650"/>
          </pc:sldLayoutMkLst>
        </pc:sldLayoutChg>
        <pc:sldLayoutChg chg="addSp delSp modSp">
          <pc:chgData name="Cristian Chilipirea" userId="34ab170da5908fc4" providerId="LiveId" clId="{5443DA35-A233-6E4D-9751-4254610B368C}" dt="2022-01-26T09:18:29.519" v="137" actId="207"/>
          <pc:sldLayoutMkLst>
            <pc:docMk/>
            <pc:sldMasterMk cId="2081690684" sldId="2147483672"/>
            <pc:sldLayoutMk cId="1938921199" sldId="2147483673"/>
          </pc:sldLayoutMkLst>
          <pc:spChg chg="mod">
            <ac:chgData name="Cristian Chilipirea" userId="34ab170da5908fc4" providerId="LiveId" clId="{5443DA35-A233-6E4D-9751-4254610B368C}" dt="2022-01-26T09:18:26.068" v="136" actId="207"/>
            <ac:spMkLst>
              <pc:docMk/>
              <pc:sldMasterMk cId="2081690684" sldId="2147483672"/>
              <pc:sldLayoutMk cId="1938921199" sldId="2147483673"/>
              <ac:spMk id="2" creationId="{2A3F1A86-B91C-47E4-A4EF-34F0FFDC705D}"/>
            </ac:spMkLst>
          </pc:spChg>
          <pc:spChg chg="mod">
            <ac:chgData name="Cristian Chilipirea" userId="34ab170da5908fc4" providerId="LiveId" clId="{5443DA35-A233-6E4D-9751-4254610B368C}" dt="2022-01-26T09:18:29.519" v="137" actId="207"/>
            <ac:spMkLst>
              <pc:docMk/>
              <pc:sldMasterMk cId="2081690684" sldId="2147483672"/>
              <pc:sldLayoutMk cId="1938921199" sldId="2147483673"/>
              <ac:spMk id="3" creationId="{9A2D321E-7318-4E52-8A47-29F406B1D620}"/>
            </ac:spMkLst>
          </pc:spChg>
          <pc:spChg chg="add del mod">
            <ac:chgData name="Cristian Chilipirea" userId="34ab170da5908fc4" providerId="LiveId" clId="{5443DA35-A233-6E4D-9751-4254610B368C}" dt="2022-01-26T08:12:33.773" v="65"/>
            <ac:spMkLst>
              <pc:docMk/>
              <pc:sldMasterMk cId="2081690684" sldId="2147483672"/>
              <pc:sldLayoutMk cId="1938921199" sldId="2147483673"/>
              <ac:spMk id="4" creationId="{3D6DCF60-51E9-0F4E-9D31-AE8FB047AE03}"/>
            </ac:spMkLst>
          </pc:spChg>
        </pc:sldLayoutChg>
        <pc:sldLayoutChg chg="modSp mod">
          <pc:chgData name="Cristian Chilipirea" userId="34ab170da5908fc4" providerId="LiveId" clId="{5443DA35-A233-6E4D-9751-4254610B368C}" dt="2022-01-26T10:12:24.689" v="758" actId="12"/>
          <pc:sldLayoutMkLst>
            <pc:docMk/>
            <pc:sldMasterMk cId="2081690684" sldId="2147483672"/>
            <pc:sldLayoutMk cId="3235413195" sldId="2147483674"/>
          </pc:sldLayoutMkLst>
          <pc:spChg chg="mod">
            <ac:chgData name="Cristian Chilipirea" userId="34ab170da5908fc4" providerId="LiveId" clId="{5443DA35-A233-6E4D-9751-4254610B368C}" dt="2022-01-26T10:12:24.689" v="758" actId="12"/>
            <ac:spMkLst>
              <pc:docMk/>
              <pc:sldMasterMk cId="2081690684" sldId="2147483672"/>
              <pc:sldLayoutMk cId="3235413195" sldId="2147483674"/>
              <ac:spMk id="4" creationId="{A2D84879-4991-4C64-AC70-4BB0E2B59A41}"/>
            </ac:spMkLst>
          </pc:spChg>
          <pc:spChg chg="mod">
            <ac:chgData name="Cristian Chilipirea" userId="34ab170da5908fc4" providerId="LiveId" clId="{5443DA35-A233-6E4D-9751-4254610B368C}" dt="2022-01-26T08:19:50.593" v="104" actId="207"/>
            <ac:spMkLst>
              <pc:docMk/>
              <pc:sldMasterMk cId="2081690684" sldId="2147483672"/>
              <pc:sldLayoutMk cId="3235413195" sldId="2147483674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36.040" v="109" actId="207"/>
          <pc:sldLayoutMkLst>
            <pc:docMk/>
            <pc:sldMasterMk cId="2081690684" sldId="2147483672"/>
            <pc:sldLayoutMk cId="282132294" sldId="2147483675"/>
          </pc:sldLayoutMkLst>
          <pc:spChg chg="mod">
            <ac:chgData name="Cristian Chilipirea" userId="34ab170da5908fc4" providerId="LiveId" clId="{5443DA35-A233-6E4D-9751-4254610B368C}" dt="2022-01-26T08:20:36.040" v="109" actId="207"/>
            <ac:spMkLst>
              <pc:docMk/>
              <pc:sldMasterMk cId="2081690684" sldId="2147483672"/>
              <pc:sldLayoutMk cId="282132294" sldId="2147483675"/>
              <ac:spMk id="2" creationId="{CD0F0AC5-DDDC-4EDD-8B9C-D2997395F73A}"/>
            </ac:spMkLst>
          </pc:spChg>
        </pc:sldLayoutChg>
        <pc:sldLayoutChg chg="addSp delSp modSp mod">
          <pc:chgData name="Cristian Chilipirea" userId="34ab170da5908fc4" providerId="LiveId" clId="{5443DA35-A233-6E4D-9751-4254610B368C}" dt="2022-01-26T10:06:42.789" v="697" actId="767"/>
          <pc:sldLayoutMkLst>
            <pc:docMk/>
            <pc:sldMasterMk cId="2081690684" sldId="2147483672"/>
            <pc:sldLayoutMk cId="1174196548" sldId="2147483676"/>
          </pc:sldLayoutMkLst>
          <pc:spChg chg="mod">
            <ac:chgData name="Cristian Chilipirea" userId="34ab170da5908fc4" providerId="LiveId" clId="{5443DA35-A233-6E4D-9751-4254610B368C}" dt="2022-01-26T08:20:39.600" v="110" actId="207"/>
            <ac:spMkLst>
              <pc:docMk/>
              <pc:sldMasterMk cId="2081690684" sldId="2147483672"/>
              <pc:sldLayoutMk cId="1174196548" sldId="2147483676"/>
              <ac:spMk id="2" creationId="{6B0E8E45-A35E-4F98-8800-6F36A6395308}"/>
            </ac:spMkLst>
          </pc:spChg>
          <pc:spChg chg="mod">
            <ac:chgData name="Cristian Chilipirea" userId="34ab170da5908fc4" providerId="LiveId" clId="{5443DA35-A233-6E4D-9751-4254610B368C}" dt="2022-01-26T09:47:21.119" v="528" actId="14100"/>
            <ac:spMkLst>
              <pc:docMk/>
              <pc:sldMasterMk cId="2081690684" sldId="2147483672"/>
              <pc:sldLayoutMk cId="1174196548" sldId="2147483676"/>
              <ac:spMk id="3" creationId="{12D1C27E-A999-4626-90C9-6DF8C8F91D74}"/>
            </ac:spMkLst>
          </pc:spChg>
          <pc:spChg chg="mod">
            <ac:chgData name="Cristian Chilipirea" userId="34ab170da5908fc4" providerId="LiveId" clId="{5443DA35-A233-6E4D-9751-4254610B368C}" dt="2022-01-26T09:47:21.574" v="529" actId="14100"/>
            <ac:spMkLst>
              <pc:docMk/>
              <pc:sldMasterMk cId="2081690684" sldId="2147483672"/>
              <pc:sldLayoutMk cId="1174196548" sldId="2147483676"/>
              <ac:spMk id="4" creationId="{EB76ADE3-344D-4867-A313-CA59F36C2615}"/>
            </ac:spMkLst>
          </pc:spChg>
          <pc:spChg chg="add del mod">
            <ac:chgData name="Cristian Chilipirea" userId="34ab170da5908fc4" providerId="LiveId" clId="{5443DA35-A233-6E4D-9751-4254610B368C}" dt="2022-01-26T10:06:42.789" v="697" actId="767"/>
            <ac:spMkLst>
              <pc:docMk/>
              <pc:sldMasterMk cId="2081690684" sldId="2147483672"/>
              <pc:sldLayoutMk cId="1174196548" sldId="2147483676"/>
              <ac:spMk id="5" creationId="{A9FE87EE-787A-8B43-A0AD-E1DF3ADC597E}"/>
            </ac:spMkLst>
          </pc:spChg>
          <pc:spChg chg="del">
            <ac:chgData name="Cristian Chilipirea" userId="34ab170da5908fc4" providerId="LiveId" clId="{5443DA35-A233-6E4D-9751-4254610B368C}" dt="2022-01-26T09:45:37.409" v="511" actId="478"/>
            <ac:spMkLst>
              <pc:docMk/>
              <pc:sldMasterMk cId="2081690684" sldId="2147483672"/>
              <pc:sldLayoutMk cId="1174196548" sldId="2147483676"/>
              <ac:spMk id="5" creationId="{AFEAD140-68BE-44BE-BEE3-EF47E2C49D18}"/>
            </ac:spMkLst>
          </pc:spChg>
          <pc:spChg chg="mod">
            <ac:chgData name="Cristian Chilipirea" userId="34ab170da5908fc4" providerId="LiveId" clId="{5443DA35-A233-6E4D-9751-4254610B368C}" dt="2022-01-26T09:45:44.370" v="513" actId="120"/>
            <ac:spMkLst>
              <pc:docMk/>
              <pc:sldMasterMk cId="2081690684" sldId="2147483672"/>
              <pc:sldLayoutMk cId="1174196548" sldId="2147483676"/>
              <ac:spMk id="6" creationId="{550E42F5-A7BB-47A4-B505-EA6A0C5BE378}"/>
            </ac:spMkLst>
          </pc:spChg>
          <pc:spChg chg="del">
            <ac:chgData name="Cristian Chilipirea" userId="34ab170da5908fc4" providerId="LiveId" clId="{5443DA35-A233-6E4D-9751-4254610B368C}" dt="2022-01-26T09:45:39.227" v="512" actId="478"/>
            <ac:spMkLst>
              <pc:docMk/>
              <pc:sldMasterMk cId="2081690684" sldId="2147483672"/>
              <pc:sldLayoutMk cId="1174196548" sldId="2147483676"/>
              <ac:spMk id="7" creationId="{2ABBCD99-DF33-42F5-9877-C5F59DE1C6D7}"/>
            </ac:spMkLst>
          </pc:spChg>
        </pc:sldLayoutChg>
        <pc:sldLayoutChg chg="delSp modSp mod">
          <pc:chgData name="Cristian Chilipirea" userId="34ab170da5908fc4" providerId="LiveId" clId="{5443DA35-A233-6E4D-9751-4254610B368C}" dt="2022-01-26T09:45:52.638" v="515" actId="478"/>
          <pc:sldLayoutMkLst>
            <pc:docMk/>
            <pc:sldMasterMk cId="2081690684" sldId="2147483672"/>
            <pc:sldLayoutMk cId="1720602317" sldId="2147483677"/>
          </pc:sldLayoutMkLst>
          <pc:spChg chg="mod">
            <ac:chgData name="Cristian Chilipirea" userId="34ab170da5908fc4" providerId="LiveId" clId="{5443DA35-A233-6E4D-9751-4254610B368C}" dt="2022-01-26T08:20:43.538" v="112" actId="207"/>
            <ac:spMkLst>
              <pc:docMk/>
              <pc:sldMasterMk cId="2081690684" sldId="2147483672"/>
              <pc:sldLayoutMk cId="1720602317" sldId="2147483677"/>
              <ac:spMk id="2" creationId="{1D067093-B8D3-4BBA-8A7E-432CC4F2D7A2}"/>
            </ac:spMkLst>
          </pc:spChg>
          <pc:spChg chg="mod">
            <ac:chgData name="Cristian Chilipirea" userId="34ab170da5908fc4" providerId="LiveId" clId="{5443DA35-A233-6E4D-9751-4254610B368C}" dt="2022-01-26T09:19:03.525" v="142" actId="207"/>
            <ac:spMkLst>
              <pc:docMk/>
              <pc:sldMasterMk cId="2081690684" sldId="2147483672"/>
              <pc:sldLayoutMk cId="1720602317" sldId="2147483677"/>
              <ac:spMk id="3" creationId="{F4121E30-0B6C-4533-8D87-D3DB0D7607FD}"/>
            </ac:spMkLst>
          </pc:spChg>
          <pc:spChg chg="mod">
            <ac:chgData name="Cristian Chilipirea" userId="34ab170da5908fc4" providerId="LiveId" clId="{5443DA35-A233-6E4D-9751-4254610B368C}" dt="2022-01-26T09:19:06.327" v="143" actId="207"/>
            <ac:spMkLst>
              <pc:docMk/>
              <pc:sldMasterMk cId="2081690684" sldId="2147483672"/>
              <pc:sldLayoutMk cId="1720602317" sldId="2147483677"/>
              <ac:spMk id="4" creationId="{34A2F15B-ADD4-42E4-A23B-29C0956A21FC}"/>
            </ac:spMkLst>
          </pc:spChg>
          <pc:spChg chg="mod">
            <ac:chgData name="Cristian Chilipirea" userId="34ab170da5908fc4" providerId="LiveId" clId="{5443DA35-A233-6E4D-9751-4254610B368C}" dt="2022-01-26T09:19:08.638" v="144" actId="207"/>
            <ac:spMkLst>
              <pc:docMk/>
              <pc:sldMasterMk cId="2081690684" sldId="2147483672"/>
              <pc:sldLayoutMk cId="1720602317" sldId="2147483677"/>
              <ac:spMk id="5" creationId="{14EE4548-BBD8-4BDB-B93D-0F4CF0FBC671}"/>
            </ac:spMkLst>
          </pc:spChg>
          <pc:spChg chg="mod">
            <ac:chgData name="Cristian Chilipirea" userId="34ab170da5908fc4" providerId="LiveId" clId="{5443DA35-A233-6E4D-9751-4254610B368C}" dt="2022-01-26T09:19:11.963" v="145" actId="207"/>
            <ac:spMkLst>
              <pc:docMk/>
              <pc:sldMasterMk cId="2081690684" sldId="2147483672"/>
              <pc:sldLayoutMk cId="1720602317" sldId="2147483677"/>
              <ac:spMk id="6" creationId="{6C30B4F2-0CD8-4371-9F87-0D62CFB1A20C}"/>
            </ac:spMkLst>
          </pc:spChg>
          <pc:spChg chg="del">
            <ac:chgData name="Cristian Chilipirea" userId="34ab170da5908fc4" providerId="LiveId" clId="{5443DA35-A233-6E4D-9751-4254610B368C}" dt="2022-01-26T09:45:51.640" v="514" actId="478"/>
            <ac:spMkLst>
              <pc:docMk/>
              <pc:sldMasterMk cId="2081690684" sldId="2147483672"/>
              <pc:sldLayoutMk cId="1720602317" sldId="2147483677"/>
              <ac:spMk id="7" creationId="{65EB46AB-50A7-44C8-8410-5B42000ED9AD}"/>
            </ac:spMkLst>
          </pc:spChg>
          <pc:spChg chg="del">
            <ac:chgData name="Cristian Chilipirea" userId="34ab170da5908fc4" providerId="LiveId" clId="{5443DA35-A233-6E4D-9751-4254610B368C}" dt="2022-01-26T09:45:52.638" v="515" actId="478"/>
            <ac:spMkLst>
              <pc:docMk/>
              <pc:sldMasterMk cId="2081690684" sldId="2147483672"/>
              <pc:sldLayoutMk cId="1720602317" sldId="2147483677"/>
              <ac:spMk id="9" creationId="{F10E748E-3A63-4A85-AF8B-3444083DAE00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47.425" v="113" actId="207"/>
          <pc:sldLayoutMkLst>
            <pc:docMk/>
            <pc:sldMasterMk cId="2081690684" sldId="2147483672"/>
            <pc:sldLayoutMk cId="3697826736" sldId="2147483678"/>
          </pc:sldLayoutMkLst>
          <pc:spChg chg="mod">
            <ac:chgData name="Cristian Chilipirea" userId="34ab170da5908fc4" providerId="LiveId" clId="{5443DA35-A233-6E4D-9751-4254610B368C}" dt="2022-01-26T08:20:47.425" v="113" actId="207"/>
            <ac:spMkLst>
              <pc:docMk/>
              <pc:sldMasterMk cId="2081690684" sldId="2147483672"/>
              <pc:sldLayoutMk cId="3697826736" sldId="2147483678"/>
              <ac:spMk id="2" creationId="{FAE70537-BDB0-4A02-A94F-8D0137E19B2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37.218" v="147" actId="207"/>
          <pc:sldLayoutMkLst>
            <pc:docMk/>
            <pc:sldMasterMk cId="2081690684" sldId="2147483672"/>
            <pc:sldLayoutMk cId="1162852921" sldId="2147483680"/>
          </pc:sldLayoutMkLst>
          <pc:spChg chg="mod">
            <ac:chgData name="Cristian Chilipirea" userId="34ab170da5908fc4" providerId="LiveId" clId="{5443DA35-A233-6E4D-9751-4254610B368C}" dt="2022-01-26T08:20:51.666" v="114" actId="207"/>
            <ac:spMkLst>
              <pc:docMk/>
              <pc:sldMasterMk cId="2081690684" sldId="2147483672"/>
              <pc:sldLayoutMk cId="1162852921" sldId="2147483680"/>
              <ac:spMk id="2" creationId="{E2B51F96-31A1-465B-8626-71443C6BD320}"/>
            </ac:spMkLst>
          </pc:spChg>
          <pc:spChg chg="mod">
            <ac:chgData name="Cristian Chilipirea" userId="34ab170da5908fc4" providerId="LiveId" clId="{5443DA35-A233-6E4D-9751-4254610B368C}" dt="2022-01-26T09:19:37.218" v="147" actId="207"/>
            <ac:spMkLst>
              <pc:docMk/>
              <pc:sldMasterMk cId="2081690684" sldId="2147483672"/>
              <pc:sldLayoutMk cId="1162852921" sldId="2147483680"/>
              <ac:spMk id="3" creationId="{8A385C0C-F993-408E-B406-BE3F4FF9AAFF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58.202" v="115" actId="207"/>
          <pc:sldLayoutMkLst>
            <pc:docMk/>
            <pc:sldMasterMk cId="2081690684" sldId="2147483672"/>
            <pc:sldLayoutMk cId="1682460526" sldId="2147483681"/>
          </pc:sldLayoutMkLst>
          <pc:spChg chg="mod">
            <ac:chgData name="Cristian Chilipirea" userId="34ab170da5908fc4" providerId="LiveId" clId="{5443DA35-A233-6E4D-9751-4254610B368C}" dt="2022-01-26T08:20:58.202" v="115" actId="207"/>
            <ac:spMkLst>
              <pc:docMk/>
              <pc:sldMasterMk cId="2081690684" sldId="2147483672"/>
              <pc:sldLayoutMk cId="1682460526" sldId="2147483681"/>
              <ac:spMk id="2" creationId="{2C53791C-1244-455E-A489-5F62B35CE4D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2.806" v="148" actId="207"/>
          <pc:sldLayoutMkLst>
            <pc:docMk/>
            <pc:sldMasterMk cId="2081690684" sldId="2147483672"/>
            <pc:sldLayoutMk cId="2553779274" sldId="2147483682"/>
          </pc:sldLayoutMkLst>
          <pc:spChg chg="mod">
            <ac:chgData name="Cristian Chilipirea" userId="34ab170da5908fc4" providerId="LiveId" clId="{5443DA35-A233-6E4D-9751-4254610B368C}" dt="2022-01-26T08:32:33.993" v="128" actId="207"/>
            <ac:spMkLst>
              <pc:docMk/>
              <pc:sldMasterMk cId="2081690684" sldId="2147483672"/>
              <pc:sldLayoutMk cId="2553779274" sldId="2147483682"/>
              <ac:spMk id="2" creationId="{BE96C3CC-2DE6-4E76-A1DA-4AD66E08749D}"/>
            </ac:spMkLst>
          </pc:spChg>
          <pc:spChg chg="mod">
            <ac:chgData name="Cristian Chilipirea" userId="34ab170da5908fc4" providerId="LiveId" clId="{5443DA35-A233-6E4D-9751-4254610B368C}" dt="2022-01-26T09:19:42.806" v="148" actId="207"/>
            <ac:spMkLst>
              <pc:docMk/>
              <pc:sldMasterMk cId="2081690684" sldId="2147483672"/>
              <pc:sldLayoutMk cId="2553779274" sldId="2147483682"/>
              <ac:spMk id="3" creationId="{75C246F6-966C-451C-AB86-C3B7513B08BA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6.080" v="149" actId="207"/>
          <pc:sldLayoutMkLst>
            <pc:docMk/>
            <pc:sldMasterMk cId="2081690684" sldId="2147483672"/>
            <pc:sldLayoutMk cId="659460248" sldId="2147483683"/>
          </pc:sldLayoutMkLst>
          <pc:spChg chg="mod">
            <ac:chgData name="Cristian Chilipirea" userId="34ab170da5908fc4" providerId="LiveId" clId="{5443DA35-A233-6E4D-9751-4254610B368C}" dt="2022-01-26T08:32:29.972" v="127" actId="207"/>
            <ac:spMkLst>
              <pc:docMk/>
              <pc:sldMasterMk cId="2081690684" sldId="2147483672"/>
              <pc:sldLayoutMk cId="659460248" sldId="2147483683"/>
              <ac:spMk id="2" creationId="{636A5849-4665-43D2-85E8-B0F08CA244A7}"/>
            </ac:spMkLst>
          </pc:spChg>
          <pc:spChg chg="mod">
            <ac:chgData name="Cristian Chilipirea" userId="34ab170da5908fc4" providerId="LiveId" clId="{5443DA35-A233-6E4D-9751-4254610B368C}" dt="2022-01-26T09:19:46.080" v="149" actId="207"/>
            <ac:spMkLst>
              <pc:docMk/>
              <pc:sldMasterMk cId="2081690684" sldId="2147483672"/>
              <pc:sldLayoutMk cId="659460248" sldId="2147483683"/>
              <ac:spMk id="3" creationId="{F9B4F4E6-3AF3-4D1A-9B22-A1F3854DF0C8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31" v="123" actId="2696"/>
          <pc:sldLayoutMkLst>
            <pc:docMk/>
            <pc:sldMasterMk cId="2081690684" sldId="2147483672"/>
            <pc:sldLayoutMk cId="4202444430" sldId="2147483684"/>
          </pc:sldLayoutMkLst>
          <pc:spChg chg="mod">
            <ac:chgData name="Cristian Chilipirea" userId="34ab170da5908fc4" providerId="LiveId" clId="{5443DA35-A233-6E4D-9751-4254610B368C}" dt="2022-01-26T08:21:11.227" v="118" actId="207"/>
            <ac:spMkLst>
              <pc:docMk/>
              <pc:sldMasterMk cId="2081690684" sldId="2147483672"/>
              <pc:sldLayoutMk cId="4202444430" sldId="2147483684"/>
              <ac:spMk id="4" creationId="{24EBED76-F28E-4D58-BB9E-1EE71E31493F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50" v="125" actId="2696"/>
          <pc:sldLayoutMkLst>
            <pc:docMk/>
            <pc:sldMasterMk cId="2081690684" sldId="2147483672"/>
            <pc:sldLayoutMk cId="815143044" sldId="2147483685"/>
          </pc:sldLayoutMkLst>
          <pc:spChg chg="mod">
            <ac:chgData name="Cristian Chilipirea" userId="34ab170da5908fc4" providerId="LiveId" clId="{5443DA35-A233-6E4D-9751-4254610B368C}" dt="2022-01-26T08:21:15.090" v="119" actId="207"/>
            <ac:spMkLst>
              <pc:docMk/>
              <pc:sldMasterMk cId="2081690684" sldId="2147483672"/>
              <pc:sldLayoutMk cId="815143044" sldId="2147483685"/>
              <ac:spMk id="4" creationId="{24EBED76-F28E-4D58-BB9E-1EE71E31493F}"/>
            </ac:spMkLst>
          </pc:spChg>
        </pc:sldLayoutChg>
        <pc:sldLayoutChg chg="del">
          <pc:chgData name="Cristian Chilipirea" userId="34ab170da5908fc4" providerId="LiveId" clId="{5443DA35-A233-6E4D-9751-4254610B368C}" dt="2022-01-26T08:32:25.548" v="124" actId="2696"/>
          <pc:sldLayoutMkLst>
            <pc:docMk/>
            <pc:sldMasterMk cId="2081690684" sldId="2147483672"/>
            <pc:sldLayoutMk cId="310036632" sldId="2147483686"/>
          </pc:sldLayoutMkLst>
        </pc:sldLayoutChg>
        <pc:sldLayoutChg chg="del">
          <pc:chgData name="Cristian Chilipirea" userId="34ab170da5908fc4" providerId="LiveId" clId="{5443DA35-A233-6E4D-9751-4254610B368C}" dt="2022-01-26T08:32:25.562" v="126" actId="2696"/>
          <pc:sldLayoutMkLst>
            <pc:docMk/>
            <pc:sldMasterMk cId="2081690684" sldId="2147483672"/>
            <pc:sldLayoutMk cId="3329884765" sldId="2147483687"/>
          </pc:sldLayoutMkLst>
        </pc:sldLayoutChg>
        <pc:sldLayoutChg chg="del">
          <pc:chgData name="Cristian Chilipirea" userId="34ab170da5908fc4" providerId="LiveId" clId="{5443DA35-A233-6E4D-9751-4254610B368C}" dt="2022-01-26T08:32:11.231" v="122" actId="2696"/>
          <pc:sldLayoutMkLst>
            <pc:docMk/>
            <pc:sldMasterMk cId="2081690684" sldId="2147483672"/>
            <pc:sldLayoutMk cId="2677558270" sldId="2147483688"/>
          </pc:sldLayoutMkLst>
        </pc:sldLayoutChg>
        <pc:sldLayoutChg chg="del">
          <pc:chgData name="Cristian Chilipirea" userId="34ab170da5908fc4" providerId="LiveId" clId="{5443DA35-A233-6E4D-9751-4254610B368C}" dt="2022-01-26T08:32:08.800" v="121" actId="2696"/>
          <pc:sldLayoutMkLst>
            <pc:docMk/>
            <pc:sldMasterMk cId="2081690684" sldId="2147483672"/>
            <pc:sldLayoutMk cId="3082794548" sldId="2147483689"/>
          </pc:sldLayoutMkLst>
        </pc:sldLayoutChg>
        <pc:sldLayoutChg chg="new del mod">
          <pc:chgData name="Cristian Chilipirea" userId="34ab170da5908fc4" providerId="LiveId" clId="{5443DA35-A233-6E4D-9751-4254610B368C}" dt="2022-01-26T08:13:27.121" v="67" actId="11236"/>
          <pc:sldLayoutMkLst>
            <pc:docMk/>
            <pc:sldMasterMk cId="2081690684" sldId="2147483672"/>
            <pc:sldLayoutMk cId="1159156982" sldId="2147483690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4.378" v="72"/>
        <pc:sldMasterMkLst>
          <pc:docMk/>
          <pc:sldMasterMk cId="2623015728" sldId="2147483690"/>
        </pc:sldMasterMkLst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7" creationId="{47EF9A10-33AB-164C-93AB-04445004BE01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8" creationId="{5884BC2D-E926-704A-A359-70C9A03CADE3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9" creationId="{0CA44052-8E6E-284F-B244-DDA239AA6092}"/>
          </ac:picMkLst>
        </pc:picChg>
        <pc:sldLayoutChg chg="addSp">
          <pc:chgData name="Cristian Chilipirea" userId="34ab170da5908fc4" providerId="LiveId" clId="{5443DA35-A233-6E4D-9751-4254610B368C}" dt="2022-01-26T08:15:24.378" v="72"/>
          <pc:sldLayoutMkLst>
            <pc:docMk/>
            <pc:sldMasterMk cId="2623015728" sldId="2147483690"/>
            <pc:sldLayoutMk cId="684541275" sldId="2147483691"/>
          </pc:sldLayoutMkLst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7" creationId="{6C27048B-3331-F542-9D70-0CEA2672EE5E}"/>
            </ac:picMkLst>
          </pc:picChg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8" creationId="{4F4953F8-41C2-B84F-8CD3-59D18D33B6BA}"/>
            </ac:picMkLst>
          </pc:picChg>
        </pc:sldLayoutChg>
      </pc:sldMasterChg>
      <pc:sldMasterChg chg="new del mod addSldLayout delSldLayout">
        <pc:chgData name="Cristian Chilipirea" userId="34ab170da5908fc4" providerId="LiveId" clId="{5443DA35-A233-6E4D-9751-4254610B368C}" dt="2022-01-26T08:13:32.316" v="69" actId="6938"/>
        <pc:sldMasterMkLst>
          <pc:docMk/>
          <pc:sldMasterMk cId="3829259824" sldId="2147483690"/>
        </pc:sldMasterMkLst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160536784" sldId="2147483691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82662926" sldId="2147483692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902569932" sldId="2147483693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574359428" sldId="2147483694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708525720" sldId="2147483695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751012942" sldId="2147483696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347011197" sldId="2147483697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076543718" sldId="2147483698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66885753" sldId="2147483699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353887025" sldId="2147483700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24029243" sldId="2147483701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8.705" v="89"/>
        <pc:sldMasterMkLst>
          <pc:docMk/>
          <pc:sldMasterMk cId="3018731690" sldId="2147483703"/>
        </pc:sldMasterMkLst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7" creationId="{53949097-A83E-7C46-B95A-93F6BA92096F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8" creationId="{7C32C7F9-916D-F347-865F-3DA04FC6F32D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9" creationId="{9C4E43BD-9DFA-1A47-9511-9FC30F849332}"/>
          </ac:picMkLst>
        </pc:picChg>
        <pc:sldLayoutChg chg="addSp">
          <pc:chgData name="Cristian Chilipirea" userId="34ab170da5908fc4" providerId="LiveId" clId="{5443DA35-A233-6E4D-9751-4254610B368C}" dt="2022-01-26T08:15:28.705" v="89"/>
          <pc:sldLayoutMkLst>
            <pc:docMk/>
            <pc:sldMasterMk cId="3018731690" sldId="2147483703"/>
            <pc:sldLayoutMk cId="1596442781" sldId="2147483704"/>
          </pc:sldLayoutMkLst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7" creationId="{5AF056B9-5372-F54A-BFB8-59AFFF989A6A}"/>
            </ac:picMkLst>
          </pc:picChg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8" creationId="{79D0FF31-CF61-9E4E-9A87-8CA2CEDF1FB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379" v="90"/>
        <pc:sldMasterMkLst>
          <pc:docMk/>
          <pc:sldMasterMk cId="3763682791" sldId="2147483716"/>
        </pc:sldMasterMkLst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7" creationId="{F3A92067-4F38-3C40-94BA-6634F8F0576C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8" creationId="{980CDAA9-129C-A541-A0FA-13EB03444D88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9" creationId="{EFFC30DD-0A10-A649-9E33-50E284D5817C}"/>
          </ac:picMkLst>
        </pc:picChg>
        <pc:sldLayoutChg chg="addSp">
          <pc:chgData name="Cristian Chilipirea" userId="34ab170da5908fc4" providerId="LiveId" clId="{5443DA35-A233-6E4D-9751-4254610B368C}" dt="2022-01-26T08:15:44.379" v="90"/>
          <pc:sldLayoutMkLst>
            <pc:docMk/>
            <pc:sldMasterMk cId="3763682791" sldId="2147483716"/>
            <pc:sldLayoutMk cId="1858251115" sldId="2147483717"/>
          </pc:sldLayoutMkLst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7" creationId="{5E171C40-612D-BF4C-8BF9-046847FE67A9}"/>
            </ac:picMkLst>
          </pc:picChg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8" creationId="{D510BE08-D71A-DA46-8AFC-783100343FD9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785" v="91"/>
        <pc:sldMasterMkLst>
          <pc:docMk/>
          <pc:sldMasterMk cId="2847333100" sldId="2147483729"/>
        </pc:sldMasterMkLst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7" creationId="{E3E4E818-E7E1-2D4F-800A-18718ED7DD40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8" creationId="{3886E040-9F61-0B49-AF6C-3CEAFADE7E1E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9" creationId="{F14FFDF1-FBD1-EC4A-AB85-6C5AF1A05F5C}"/>
          </ac:picMkLst>
        </pc:picChg>
        <pc:sldLayoutChg chg="addSp">
          <pc:chgData name="Cristian Chilipirea" userId="34ab170da5908fc4" providerId="LiveId" clId="{5443DA35-A233-6E4D-9751-4254610B368C}" dt="2022-01-26T08:15:44.785" v="91"/>
          <pc:sldLayoutMkLst>
            <pc:docMk/>
            <pc:sldMasterMk cId="2847333100" sldId="2147483729"/>
            <pc:sldLayoutMk cId="3967214875" sldId="2147483730"/>
          </pc:sldLayoutMkLst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7" creationId="{B5E711F7-2822-D441-9F3E-9A4777DD3F0D}"/>
            </ac:picMkLst>
          </pc:picChg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8" creationId="{83679C38-99CA-4A46-BA3F-9499B1C144C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5.198" v="92"/>
        <pc:sldMasterMkLst>
          <pc:docMk/>
          <pc:sldMasterMk cId="2478097242" sldId="2147483742"/>
        </pc:sldMasterMkLst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7" creationId="{FEC6B925-D27B-C34E-A8A6-000783981603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8" creationId="{BB942EB2-123B-734E-931B-06841BC62B80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9" creationId="{322CCFE0-3261-6646-B3C5-A45E8479F197}"/>
          </ac:picMkLst>
        </pc:picChg>
        <pc:sldLayoutChg chg="addSp">
          <pc:chgData name="Cristian Chilipirea" userId="34ab170da5908fc4" providerId="LiveId" clId="{5443DA35-A233-6E4D-9751-4254610B368C}" dt="2022-01-26T08:15:45.198" v="92"/>
          <pc:sldLayoutMkLst>
            <pc:docMk/>
            <pc:sldMasterMk cId="2478097242" sldId="2147483742"/>
            <pc:sldLayoutMk cId="2574816366" sldId="2147483743"/>
          </pc:sldLayoutMkLst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7" creationId="{EDB987C9-3797-BC4F-912C-093F82DAC80D}"/>
            </ac:picMkLst>
          </pc:picChg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8" creationId="{B446D96A-B46E-A446-8E35-3652B4F203CF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7.504" v="93"/>
        <pc:sldMasterMkLst>
          <pc:docMk/>
          <pc:sldMasterMk cId="1675056802" sldId="2147483755"/>
        </pc:sldMasterMkLst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7" creationId="{C12AF302-073E-DC4E-BB11-5FC05DC5365D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8" creationId="{01E51752-6EB7-704C-994D-0EADB0A271FE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9" creationId="{7C74854C-68C6-0546-8799-7BE32697E33F}"/>
          </ac:picMkLst>
        </pc:picChg>
        <pc:sldLayoutChg chg="addSp">
          <pc:chgData name="Cristian Chilipirea" userId="34ab170da5908fc4" providerId="LiveId" clId="{5443DA35-A233-6E4D-9751-4254610B368C}" dt="2022-01-26T08:15:47.504" v="93"/>
          <pc:sldLayoutMkLst>
            <pc:docMk/>
            <pc:sldMasterMk cId="1675056802" sldId="2147483755"/>
            <pc:sldLayoutMk cId="3568109819" sldId="2147483756"/>
          </pc:sldLayoutMkLst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7" creationId="{0A92FDD8-BFF3-6241-BF63-20A50DA9438D}"/>
            </ac:picMkLst>
          </pc:picChg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8" creationId="{E5C4EAC2-2BDF-2346-9E4F-EBFA1C28ED57}"/>
            </ac:picMkLst>
          </pc:picChg>
        </pc:sldLayoutChg>
      </pc:sldMasterChg>
    </pc:docChg>
  </pc:docChgLst>
  <pc:docChgLst>
    <pc:chgData name="Cristian Chilipirea" userId="34ab170da5908fc4" providerId="LiveId" clId="{53FD879B-F69D-475A-9505-D7BDB870D901}"/>
    <pc:docChg chg="undo redo custSel addSld delSld modSld sldOrd">
      <pc:chgData name="Cristian Chilipirea" userId="34ab170da5908fc4" providerId="LiveId" clId="{53FD879B-F69D-475A-9505-D7BDB870D901}" dt="2022-02-23T07:51:09.843" v="2420" actId="207"/>
      <pc:docMkLst>
        <pc:docMk/>
      </pc:docMkLst>
      <pc:sldChg chg="modSp mod">
        <pc:chgData name="Cristian Chilipirea" userId="34ab170da5908fc4" providerId="LiveId" clId="{53FD879B-F69D-475A-9505-D7BDB870D901}" dt="2022-02-20T09:31:40.703" v="11" actId="20577"/>
        <pc:sldMkLst>
          <pc:docMk/>
          <pc:sldMk cId="736295071" sldId="256"/>
        </pc:sldMkLst>
        <pc:spChg chg="mod">
          <ac:chgData name="Cristian Chilipirea" userId="34ab170da5908fc4" providerId="LiveId" clId="{53FD879B-F69D-475A-9505-D7BDB870D901}" dt="2022-02-20T09:31:40.703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4936104" sldId="26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713726514" sldId="26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15425093" sldId="263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9525089" sldId="26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64313818" sldId="269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19771404" sldId="271"/>
        </pc:sldMkLst>
      </pc:sldChg>
      <pc:sldChg chg="add del">
        <pc:chgData name="Cristian Chilipirea" userId="34ab170da5908fc4" providerId="LiveId" clId="{53FD879B-F69D-475A-9505-D7BDB870D901}" dt="2022-02-20T11:43:44.161" v="1953"/>
        <pc:sldMkLst>
          <pc:docMk/>
          <pc:sldMk cId="297780895" sldId="28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005899310" sldId="325"/>
        </pc:sldMkLst>
      </pc:sldChg>
      <pc:sldChg chg="add del">
        <pc:chgData name="Cristian Chilipirea" userId="34ab170da5908fc4" providerId="LiveId" clId="{53FD879B-F69D-475A-9505-D7BDB870D901}" dt="2022-02-20T09:32:38.439" v="16"/>
        <pc:sldMkLst>
          <pc:docMk/>
          <pc:sldMk cId="2557965701" sldId="325"/>
        </pc:sldMkLst>
      </pc:sldChg>
      <pc:sldChg chg="new del">
        <pc:chgData name="Cristian Chilipirea" userId="34ab170da5908fc4" providerId="LiveId" clId="{53FD879B-F69D-475A-9505-D7BDB870D901}" dt="2022-02-20T09:32:35.447" v="14" actId="2696"/>
        <pc:sldMkLst>
          <pc:docMk/>
          <pc:sldMk cId="2974360326" sldId="32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75651250" sldId="32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393618686" sldId="32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24427689" sldId="32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451683083" sldId="329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895519449" sldId="33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18617486" sldId="33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83847539" sldId="332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49221574" sldId="334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8260054" sldId="33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70567944" sldId="33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143643878" sldId="33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4021038756" sldId="33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73424814" sldId="339"/>
        </pc:sldMkLst>
      </pc:sldChg>
      <pc:sldChg chg="modSp add mod">
        <pc:chgData name="Cristian Chilipirea" userId="34ab170da5908fc4" providerId="LiveId" clId="{53FD879B-F69D-475A-9505-D7BDB870D901}" dt="2022-02-20T09:33:32.506" v="29" actId="20577"/>
        <pc:sldMkLst>
          <pc:docMk/>
          <pc:sldMk cId="1860613395" sldId="861"/>
        </pc:sldMkLst>
        <pc:spChg chg="mod">
          <ac:chgData name="Cristian Chilipirea" userId="34ab170da5908fc4" providerId="LiveId" clId="{53FD879B-F69D-475A-9505-D7BDB870D901}" dt="2022-02-20T09:33:32.506" v="29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modSp add mod">
        <pc:chgData name="Cristian Chilipirea" userId="34ab170da5908fc4" providerId="LiveId" clId="{53FD879B-F69D-475A-9505-D7BDB870D901}" dt="2022-02-20T09:33:24.483" v="24" actId="207"/>
        <pc:sldMkLst>
          <pc:docMk/>
          <pc:sldMk cId="90668127" sldId="862"/>
        </pc:sldMkLst>
        <pc:spChg chg="mod">
          <ac:chgData name="Cristian Chilipirea" userId="34ab170da5908fc4" providerId="LiveId" clId="{53FD879B-F69D-475A-9505-D7BDB870D901}" dt="2022-02-20T09:33:00.335" v="19" actId="207"/>
          <ac:spMkLst>
            <pc:docMk/>
            <pc:sldMk cId="90668127" sldId="862"/>
            <ac:spMk id="5" creationId="{7A5A8900-5D1B-4357-94B4-CB9D80BAF841}"/>
          </ac:spMkLst>
        </pc:spChg>
        <pc:spChg chg="mod">
          <ac:chgData name="Cristian Chilipirea" userId="34ab170da5908fc4" providerId="LiveId" clId="{53FD879B-F69D-475A-9505-D7BDB870D901}" dt="2022-02-20T09:33:12.869" v="22" actId="207"/>
          <ac:spMkLst>
            <pc:docMk/>
            <pc:sldMk cId="90668127" sldId="862"/>
            <ac:spMk id="6" creationId="{AEFBD88F-9443-4299-A106-8FCCE7DEE80D}"/>
          </ac:spMkLst>
        </pc:spChg>
        <pc:spChg chg="mod">
          <ac:chgData name="Cristian Chilipirea" userId="34ab170da5908fc4" providerId="LiveId" clId="{53FD879B-F69D-475A-9505-D7BDB870D901}" dt="2022-02-20T09:33:24.483" v="24" actId="207"/>
          <ac:spMkLst>
            <pc:docMk/>
            <pc:sldMk cId="90668127" sldId="862"/>
            <ac:spMk id="7" creationId="{0361935D-11DB-4958-BFAF-A49659B889C4}"/>
          </ac:spMkLst>
        </pc:spChg>
      </pc:sldChg>
      <pc:sldChg chg="addSp delSp modSp add mod">
        <pc:chgData name="Cristian Chilipirea" userId="34ab170da5908fc4" providerId="LiveId" clId="{53FD879B-F69D-475A-9505-D7BDB870D901}" dt="2022-02-20T09:34:21.783" v="36" actId="207"/>
        <pc:sldMkLst>
          <pc:docMk/>
          <pc:sldMk cId="1473325822" sldId="863"/>
        </pc:sldMkLst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5" creationId="{7A5A8900-5D1B-4357-94B4-CB9D80BAF841}"/>
          </ac:spMkLst>
        </pc:spChg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6" creationId="{AEFBD88F-9443-4299-A106-8FCCE7DEE80D}"/>
          </ac:spMkLst>
        </pc:spChg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7" creationId="{0361935D-11DB-4958-BFAF-A49659B889C4}"/>
          </ac:spMkLst>
        </pc:spChg>
        <pc:spChg chg="mod">
          <ac:chgData name="Cristian Chilipirea" userId="34ab170da5908fc4" providerId="LiveId" clId="{53FD879B-F69D-475A-9505-D7BDB870D901}" dt="2022-02-20T09:33:58.120" v="32" actId="207"/>
          <ac:spMkLst>
            <pc:docMk/>
            <pc:sldMk cId="1473325822" sldId="863"/>
            <ac:spMk id="8" creationId="{5C14FDF4-82B3-4EC1-8BCA-5B52530FB639}"/>
          </ac:spMkLst>
        </pc:spChg>
        <pc:spChg chg="add mod">
          <ac:chgData name="Cristian Chilipirea" userId="34ab170da5908fc4" providerId="LiveId" clId="{53FD879B-F69D-475A-9505-D7BDB870D901}" dt="2022-02-20T09:34:06.076" v="33" actId="207"/>
          <ac:spMkLst>
            <pc:docMk/>
            <pc:sldMk cId="1473325822" sldId="863"/>
            <ac:spMk id="9" creationId="{3C8E72C4-05E0-4A8F-8181-C5B42E7FFF12}"/>
          </ac:spMkLst>
        </pc:spChg>
        <pc:spChg chg="add mod">
          <ac:chgData name="Cristian Chilipirea" userId="34ab170da5908fc4" providerId="LiveId" clId="{53FD879B-F69D-475A-9505-D7BDB870D901}" dt="2022-02-20T09:34:13.616" v="34" actId="207"/>
          <ac:spMkLst>
            <pc:docMk/>
            <pc:sldMk cId="1473325822" sldId="863"/>
            <ac:spMk id="10" creationId="{7DCA34CE-98B7-483A-B06D-F376D2A8F2CB}"/>
          </ac:spMkLst>
        </pc:spChg>
        <pc:spChg chg="add mod">
          <ac:chgData name="Cristian Chilipirea" userId="34ab170da5908fc4" providerId="LiveId" clId="{53FD879B-F69D-475A-9505-D7BDB870D901}" dt="2022-02-20T09:34:21.783" v="36" actId="207"/>
          <ac:spMkLst>
            <pc:docMk/>
            <pc:sldMk cId="1473325822" sldId="863"/>
            <ac:spMk id="11" creationId="{AEC02C5B-BA09-42EC-B17B-05E6BE72658B}"/>
          </ac:spMkLst>
        </pc:spChg>
      </pc:sldChg>
      <pc:sldChg chg="modSp add mod">
        <pc:chgData name="Cristian Chilipirea" userId="34ab170da5908fc4" providerId="LiveId" clId="{53FD879B-F69D-475A-9505-D7BDB870D901}" dt="2022-02-20T09:34:45.331" v="37" actId="207"/>
        <pc:sldMkLst>
          <pc:docMk/>
          <pc:sldMk cId="3774635008" sldId="864"/>
        </pc:sldMkLst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5" creationId="{6739674E-174F-4974-8813-CB01E56C6BC5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6" creationId="{8EE22B62-42BA-4431-B640-DE20A617867D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7" creationId="{4E50C5C5-9D14-4C96-BC06-FE4F127F9FE6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8" creationId="{8A248B81-1F50-4D85-B88E-50051D61B518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9" creationId="{DE37CF57-CC46-4403-8D7E-D3BF612F5AD3}"/>
          </ac:spMkLst>
        </pc:spChg>
      </pc:sldChg>
      <pc:sldChg chg="modSp add mod">
        <pc:chgData name="Cristian Chilipirea" userId="34ab170da5908fc4" providerId="LiveId" clId="{53FD879B-F69D-475A-9505-D7BDB870D901}" dt="2022-02-20T09:35:25.518" v="45" actId="207"/>
        <pc:sldMkLst>
          <pc:docMk/>
          <pc:sldMk cId="1306559233" sldId="865"/>
        </pc:sldMkLst>
        <pc:spChg chg="mod">
          <ac:chgData name="Cristian Chilipirea" userId="34ab170da5908fc4" providerId="LiveId" clId="{53FD879B-F69D-475A-9505-D7BDB870D901}" dt="2022-02-20T09:35:25.518" v="45" actId="207"/>
          <ac:spMkLst>
            <pc:docMk/>
            <pc:sldMk cId="1306559233" sldId="865"/>
            <ac:spMk id="5" creationId="{40CFFB83-5E47-48EF-BDB8-ED308938C0E5}"/>
          </ac:spMkLst>
        </pc:spChg>
        <pc:spChg chg="mod">
          <ac:chgData name="Cristian Chilipirea" userId="34ab170da5908fc4" providerId="LiveId" clId="{53FD879B-F69D-475A-9505-D7BDB870D901}" dt="2022-02-20T09:35:20.081" v="43" actId="207"/>
          <ac:spMkLst>
            <pc:docMk/>
            <pc:sldMk cId="1306559233" sldId="865"/>
            <ac:spMk id="6" creationId="{CE6CD871-60A1-4F30-87AF-B1B9509FA938}"/>
          </ac:spMkLst>
        </pc:spChg>
        <pc:spChg chg="mod">
          <ac:chgData name="Cristian Chilipirea" userId="34ab170da5908fc4" providerId="LiveId" clId="{53FD879B-F69D-475A-9505-D7BDB870D901}" dt="2022-02-20T09:35:16.155" v="42" actId="207"/>
          <ac:spMkLst>
            <pc:docMk/>
            <pc:sldMk cId="1306559233" sldId="865"/>
            <ac:spMk id="7" creationId="{263F304E-6A64-4A10-8ECC-09827EF55199}"/>
          </ac:spMkLst>
        </pc:spChg>
        <pc:spChg chg="mod">
          <ac:chgData name="Cristian Chilipirea" userId="34ab170da5908fc4" providerId="LiveId" clId="{53FD879B-F69D-475A-9505-D7BDB870D901}" dt="2022-02-20T09:34:56.725" v="38" actId="207"/>
          <ac:spMkLst>
            <pc:docMk/>
            <pc:sldMk cId="1306559233" sldId="865"/>
            <ac:spMk id="8" creationId="{32AB0A72-8DC6-4223-98B0-38A0E11200B4}"/>
          </ac:spMkLst>
        </pc:spChg>
      </pc:sldChg>
      <pc:sldChg chg="modSp add mod">
        <pc:chgData name="Cristian Chilipirea" userId="34ab170da5908fc4" providerId="LiveId" clId="{53FD879B-F69D-475A-9505-D7BDB870D901}" dt="2022-02-20T09:36:08.656" v="54" actId="207"/>
        <pc:sldMkLst>
          <pc:docMk/>
          <pc:sldMk cId="23303853" sldId="866"/>
        </pc:sldMkLst>
        <pc:spChg chg="mod">
          <ac:chgData name="Cristian Chilipirea" userId="34ab170da5908fc4" providerId="LiveId" clId="{53FD879B-F69D-475A-9505-D7BDB870D901}" dt="2022-02-20T09:35:56.420" v="50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53FD879B-F69D-475A-9505-D7BDB870D901}" dt="2022-02-20T09:36:02.554" v="52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53FD879B-F69D-475A-9505-D7BDB870D901}" dt="2022-02-20T09:36:08.656" v="54" actId="207"/>
          <ac:spMkLst>
            <pc:docMk/>
            <pc:sldMk cId="23303853" sldId="866"/>
            <ac:spMk id="7" creationId="{0361935D-11DB-4958-BFAF-A49659B889C4}"/>
          </ac:spMkLst>
        </pc:spChg>
        <pc:spChg chg="mod">
          <ac:chgData name="Cristian Chilipirea" userId="34ab170da5908fc4" providerId="LiveId" clId="{53FD879B-F69D-475A-9505-D7BDB870D901}" dt="2022-02-20T09:35:39.792" v="48" actId="207"/>
          <ac:spMkLst>
            <pc:docMk/>
            <pc:sldMk cId="23303853" sldId="866"/>
            <ac:spMk id="8" creationId="{73077CB0-6226-4F14-BEA9-1EF987A07EBA}"/>
          </ac:spMkLst>
        </pc:spChg>
      </pc:sldChg>
      <pc:sldChg chg="modSp add mod">
        <pc:chgData name="Cristian Chilipirea" userId="34ab170da5908fc4" providerId="LiveId" clId="{53FD879B-F69D-475A-9505-D7BDB870D901}" dt="2022-02-20T09:36:33.518" v="56" actId="207"/>
        <pc:sldMkLst>
          <pc:docMk/>
          <pc:sldMk cId="638341229" sldId="867"/>
        </pc:sldMkLst>
        <pc:spChg chg="mod">
          <ac:chgData name="Cristian Chilipirea" userId="34ab170da5908fc4" providerId="LiveId" clId="{53FD879B-F69D-475A-9505-D7BDB870D901}" dt="2022-02-20T09:36:33.518" v="56" actId="207"/>
          <ac:spMkLst>
            <pc:docMk/>
            <pc:sldMk cId="638341229" sldId="867"/>
            <ac:spMk id="5" creationId="{55BBA464-FA51-49C0-91E3-F00E73F9F8B6}"/>
          </ac:spMkLst>
        </pc:spChg>
        <pc:spChg chg="mod">
          <ac:chgData name="Cristian Chilipirea" userId="34ab170da5908fc4" providerId="LiveId" clId="{53FD879B-F69D-475A-9505-D7BDB870D901}" dt="2022-02-20T09:36:30.894" v="55" actId="207"/>
          <ac:spMkLst>
            <pc:docMk/>
            <pc:sldMk cId="638341229" sldId="867"/>
            <ac:spMk id="6" creationId="{FB65D7C8-7492-4812-8D0E-8ED83ADE49C7}"/>
          </ac:spMkLst>
        </pc:spChg>
      </pc:sldChg>
      <pc:sldChg chg="add">
        <pc:chgData name="Cristian Chilipirea" userId="34ab170da5908fc4" providerId="LiveId" clId="{53FD879B-F69D-475A-9505-D7BDB870D901}" dt="2022-02-20T09:32:43.647" v="17"/>
        <pc:sldMkLst>
          <pc:docMk/>
          <pc:sldMk cId="1223175715" sldId="868"/>
        </pc:sldMkLst>
      </pc:sldChg>
      <pc:sldChg chg="new">
        <pc:chgData name="Cristian Chilipirea" userId="34ab170da5908fc4" providerId="LiveId" clId="{53FD879B-F69D-475A-9505-D7BDB870D901}" dt="2022-02-20T09:45:49.544" v="60" actId="680"/>
        <pc:sldMkLst>
          <pc:docMk/>
          <pc:sldMk cId="920035070" sldId="869"/>
        </pc:sldMkLst>
      </pc:sldChg>
      <pc:sldChg chg="add del">
        <pc:chgData name="Cristian Chilipirea" userId="34ab170da5908fc4" providerId="LiveId" clId="{53FD879B-F69D-475A-9505-D7BDB870D901}" dt="2022-02-20T09:36:46.820" v="57" actId="47"/>
        <pc:sldMkLst>
          <pc:docMk/>
          <pc:sldMk cId="2344647383" sldId="869"/>
        </pc:sldMkLst>
      </pc:sldChg>
      <pc:sldChg chg="modSp new mod">
        <pc:chgData name="Cristian Chilipirea" userId="34ab170da5908fc4" providerId="LiveId" clId="{53FD879B-F69D-475A-9505-D7BDB870D901}" dt="2022-02-20T10:46:03.745" v="968" actId="122"/>
        <pc:sldMkLst>
          <pc:docMk/>
          <pc:sldMk cId="1030696312" sldId="870"/>
        </pc:sldMkLst>
        <pc:spChg chg="mod">
          <ac:chgData name="Cristian Chilipirea" userId="34ab170da5908fc4" providerId="LiveId" clId="{53FD879B-F69D-475A-9505-D7BDB870D901}" dt="2022-02-20T09:48:30.182" v="104" actId="790"/>
          <ac:spMkLst>
            <pc:docMk/>
            <pc:sldMk cId="1030696312" sldId="870"/>
            <ac:spMk id="3" creationId="{66F0B86D-9011-4CFF-AB2F-DB7C3C856B70}"/>
          </ac:spMkLst>
        </pc:spChg>
        <pc:spChg chg="mod">
          <ac:chgData name="Cristian Chilipirea" userId="34ab170da5908fc4" providerId="LiveId" clId="{53FD879B-F69D-475A-9505-D7BDB870D901}" dt="2022-02-20T10:46:03.745" v="968" actId="122"/>
          <ac:spMkLst>
            <pc:docMk/>
            <pc:sldMk cId="1030696312" sldId="870"/>
            <ac:spMk id="4" creationId="{8FC8B7AC-A425-46BF-8B90-07313C7D0B4A}"/>
          </ac:spMkLst>
        </pc:spChg>
      </pc:sldChg>
      <pc:sldChg chg="add del">
        <pc:chgData name="Cristian Chilipirea" userId="34ab170da5908fc4" providerId="LiveId" clId="{53FD879B-F69D-475A-9505-D7BDB870D901}" dt="2022-02-20T09:36:56.843" v="59" actId="47"/>
        <pc:sldMkLst>
          <pc:docMk/>
          <pc:sldMk cId="3396897197" sldId="871"/>
        </pc:sldMkLst>
      </pc:sldChg>
      <pc:sldChg chg="new">
        <pc:chgData name="Cristian Chilipirea" userId="34ab170da5908fc4" providerId="LiveId" clId="{53FD879B-F69D-475A-9505-D7BDB870D901}" dt="2022-02-20T09:46:08.637" v="103" actId="680"/>
        <pc:sldMkLst>
          <pc:docMk/>
          <pc:sldMk cId="3430842547" sldId="871"/>
        </pc:sldMkLst>
      </pc:sldChg>
      <pc:sldChg chg="addSp delSp modSp new mod ord">
        <pc:chgData name="Cristian Chilipirea" userId="34ab170da5908fc4" providerId="LiveId" clId="{53FD879B-F69D-475A-9505-D7BDB870D901}" dt="2022-02-20T11:50:00.128" v="1976" actId="20577"/>
        <pc:sldMkLst>
          <pc:docMk/>
          <pc:sldMk cId="65124586" sldId="872"/>
        </pc:sldMkLst>
        <pc:spChg chg="mod">
          <ac:chgData name="Cristian Chilipirea" userId="34ab170da5908fc4" providerId="LiveId" clId="{53FD879B-F69D-475A-9505-D7BDB870D901}" dt="2022-02-20T11:50:00.128" v="1976" actId="20577"/>
          <ac:spMkLst>
            <pc:docMk/>
            <pc:sldMk cId="65124586" sldId="872"/>
            <ac:spMk id="3" creationId="{717A6E49-CB0F-4C59-A138-3F766FC86A7A}"/>
          </ac:spMkLst>
        </pc:spChg>
        <pc:spChg chg="del">
          <ac:chgData name="Cristian Chilipirea" userId="34ab170da5908fc4" providerId="LiveId" clId="{53FD879B-F69D-475A-9505-D7BDB870D901}" dt="2022-02-20T09:52:48.930" v="129" actId="3680"/>
          <ac:spMkLst>
            <pc:docMk/>
            <pc:sldMk cId="65124586" sldId="872"/>
            <ac:spMk id="4" creationId="{6C4528BC-E80E-47DB-8DBD-09EC2332F549}"/>
          </ac:spMkLst>
        </pc:spChg>
        <pc:graphicFrameChg chg="add mod ord modGraphic">
          <ac:chgData name="Cristian Chilipirea" userId="34ab170da5908fc4" providerId="LiveId" clId="{53FD879B-F69D-475A-9505-D7BDB870D901}" dt="2022-02-20T11:49:52.385" v="1969" actId="1076"/>
          <ac:graphicFrameMkLst>
            <pc:docMk/>
            <pc:sldMk cId="65124586" sldId="872"/>
            <ac:graphicFrameMk id="5" creationId="{1144A274-70FB-474E-9CFF-4FCF9BAC0E69}"/>
          </ac:graphicFrameMkLst>
        </pc:graphicFrameChg>
      </pc:sldChg>
      <pc:sldChg chg="modSp new del mod">
        <pc:chgData name="Cristian Chilipirea" userId="34ab170da5908fc4" providerId="LiveId" clId="{53FD879B-F69D-475A-9505-D7BDB870D901}" dt="2022-02-20T09:52:30.739" v="117" actId="680"/>
        <pc:sldMkLst>
          <pc:docMk/>
          <pc:sldMk cId="315235003" sldId="872"/>
        </pc:sldMkLst>
        <pc:spChg chg="mod">
          <ac:chgData name="Cristian Chilipirea" userId="34ab170da5908fc4" providerId="LiveId" clId="{53FD879B-F69D-475A-9505-D7BDB870D901}" dt="2022-02-20T09:52:29.577" v="116" actId="20577"/>
          <ac:spMkLst>
            <pc:docMk/>
            <pc:sldMk cId="315235003" sldId="872"/>
            <ac:spMk id="3" creationId="{F58C2056-9EE8-4103-A9A4-0CEA3BE966CA}"/>
          </ac:spMkLst>
        </pc:spChg>
      </pc:sldChg>
      <pc:sldChg chg="add del">
        <pc:chgData name="Cristian Chilipirea" userId="34ab170da5908fc4" providerId="LiveId" clId="{53FD879B-F69D-475A-9505-D7BDB870D901}" dt="2022-02-20T09:36:55.594" v="58" actId="47"/>
        <pc:sldMkLst>
          <pc:docMk/>
          <pc:sldMk cId="3236984408" sldId="872"/>
        </pc:sldMkLst>
      </pc:sldChg>
      <pc:sldChg chg="addSp delSp modSp new mod ord">
        <pc:chgData name="Cristian Chilipirea" userId="34ab170da5908fc4" providerId="LiveId" clId="{53FD879B-F69D-475A-9505-D7BDB870D901}" dt="2022-02-20T11:35:53.868" v="1789"/>
        <pc:sldMkLst>
          <pc:docMk/>
          <pc:sldMk cId="1913729825" sldId="873"/>
        </pc:sldMkLst>
        <pc:spChg chg="del mod">
          <ac:chgData name="Cristian Chilipirea" userId="34ab170da5908fc4" providerId="LiveId" clId="{53FD879B-F69D-475A-9505-D7BDB870D901}" dt="2022-02-20T10:13:24.603" v="740" actId="478"/>
          <ac:spMkLst>
            <pc:docMk/>
            <pc:sldMk cId="1913729825" sldId="873"/>
            <ac:spMk id="3" creationId="{C2856B85-506C-4F64-BDE6-24B29ED8C584}"/>
          </ac:spMkLst>
        </pc:spChg>
        <pc:spChg chg="del">
          <ac:chgData name="Cristian Chilipirea" userId="34ab170da5908fc4" providerId="LiveId" clId="{53FD879B-F69D-475A-9505-D7BDB870D901}" dt="2022-02-20T09:56:56.699" v="274" actId="478"/>
          <ac:spMkLst>
            <pc:docMk/>
            <pc:sldMk cId="1913729825" sldId="873"/>
            <ac:spMk id="4" creationId="{ED705F10-8263-4D22-8B97-1EFAD988A023}"/>
          </ac:spMkLst>
        </pc:spChg>
        <pc:spChg chg="add del mod">
          <ac:chgData name="Cristian Chilipirea" userId="34ab170da5908fc4" providerId="LiveId" clId="{53FD879B-F69D-475A-9505-D7BDB870D901}" dt="2022-02-20T10:13:27.456" v="741" actId="478"/>
          <ac:spMkLst>
            <pc:docMk/>
            <pc:sldMk cId="1913729825" sldId="873"/>
            <ac:spMk id="7" creationId="{D2A3466B-91F2-4523-A8B0-30DF9EEF4C84}"/>
          </ac:spMkLst>
        </pc:spChg>
        <pc:graphicFrameChg chg="add mod modGraphic">
          <ac:chgData name="Cristian Chilipirea" userId="34ab170da5908fc4" providerId="LiveId" clId="{53FD879B-F69D-475A-9505-D7BDB870D901}" dt="2022-02-20T10:13:32.006" v="742" actId="1076"/>
          <ac:graphicFrameMkLst>
            <pc:docMk/>
            <pc:sldMk cId="1913729825" sldId="873"/>
            <ac:graphicFrameMk id="5" creationId="{A818E128-3AA3-4C81-A217-8039119E1BE2}"/>
          </ac:graphicFrameMkLst>
        </pc:graphicFrameChg>
      </pc:sldChg>
      <pc:sldChg chg="addSp delSp modSp new mod ord">
        <pc:chgData name="Cristian Chilipirea" userId="34ab170da5908fc4" providerId="LiveId" clId="{53FD879B-F69D-475A-9505-D7BDB870D901}" dt="2022-02-20T11:35:53.868" v="1789"/>
        <pc:sldMkLst>
          <pc:docMk/>
          <pc:sldMk cId="1907307896" sldId="874"/>
        </pc:sldMkLst>
        <pc:spChg chg="mod">
          <ac:chgData name="Cristian Chilipirea" userId="34ab170da5908fc4" providerId="LiveId" clId="{53FD879B-F69D-475A-9505-D7BDB870D901}" dt="2022-02-20T10:00:47.856" v="383" actId="20577"/>
          <ac:spMkLst>
            <pc:docMk/>
            <pc:sldMk cId="1907307896" sldId="874"/>
            <ac:spMk id="3" creationId="{1E3CAD1C-6666-4F1D-9166-902B208001A5}"/>
          </ac:spMkLst>
        </pc:spChg>
        <pc:spChg chg="del">
          <ac:chgData name="Cristian Chilipirea" userId="34ab170da5908fc4" providerId="LiveId" clId="{53FD879B-F69D-475A-9505-D7BDB870D901}" dt="2022-02-20T09:58:59.936" v="357"/>
          <ac:spMkLst>
            <pc:docMk/>
            <pc:sldMk cId="1907307896" sldId="874"/>
            <ac:spMk id="4" creationId="{61DE59C6-9724-4B8F-9ADE-BC89DB3A8B0B}"/>
          </ac:spMkLst>
        </pc:spChg>
        <pc:graphicFrameChg chg="add mod modGraphic">
          <ac:chgData name="Cristian Chilipirea" userId="34ab170da5908fc4" providerId="LiveId" clId="{53FD879B-F69D-475A-9505-D7BDB870D901}" dt="2022-02-20T10:00:39.726" v="379" actId="1076"/>
          <ac:graphicFrameMkLst>
            <pc:docMk/>
            <pc:sldMk cId="1907307896" sldId="874"/>
            <ac:graphicFrameMk id="5" creationId="{4134781E-3B26-487C-9A6A-C6C49C4024D6}"/>
          </ac:graphicFrameMkLst>
        </pc:graphicFrameChg>
      </pc:sldChg>
      <pc:sldChg chg="new ord">
        <pc:chgData name="Cristian Chilipirea" userId="34ab170da5908fc4" providerId="LiveId" clId="{53FD879B-F69D-475A-9505-D7BDB870D901}" dt="2022-02-20T11:11:33.692" v="1628"/>
        <pc:sldMkLst>
          <pc:docMk/>
          <pc:sldMk cId="1859709874" sldId="875"/>
        </pc:sldMkLst>
      </pc:sldChg>
      <pc:sldChg chg="addSp delSp modSp new mod modNotesTx">
        <pc:chgData name="Cristian Chilipirea" userId="34ab170da5908fc4" providerId="LiveId" clId="{53FD879B-F69D-475A-9505-D7BDB870D901}" dt="2022-02-20T10:59:42.371" v="1395" actId="1076"/>
        <pc:sldMkLst>
          <pc:docMk/>
          <pc:sldMk cId="3221882681" sldId="876"/>
        </pc:sldMkLst>
        <pc:spChg chg="mod">
          <ac:chgData name="Cristian Chilipirea" userId="34ab170da5908fc4" providerId="LiveId" clId="{53FD879B-F69D-475A-9505-D7BDB870D901}" dt="2022-02-20T10:47:16.411" v="983" actId="20577"/>
          <ac:spMkLst>
            <pc:docMk/>
            <pc:sldMk cId="3221882681" sldId="876"/>
            <ac:spMk id="3" creationId="{59BDA5FB-F3B6-4B07-848B-DEE63344C76F}"/>
          </ac:spMkLst>
        </pc:spChg>
        <pc:spChg chg="del">
          <ac:chgData name="Cristian Chilipirea" userId="34ab170da5908fc4" providerId="LiveId" clId="{53FD879B-F69D-475A-9505-D7BDB870D901}" dt="2022-02-20T10:47:20.491" v="984" actId="478"/>
          <ac:spMkLst>
            <pc:docMk/>
            <pc:sldMk cId="3221882681" sldId="876"/>
            <ac:spMk id="4" creationId="{70DE53AC-8E93-4772-A8E2-94721B155AF2}"/>
          </ac:spMkLst>
        </pc:spChg>
        <pc:spChg chg="add del">
          <ac:chgData name="Cristian Chilipirea" userId="34ab170da5908fc4" providerId="LiveId" clId="{53FD879B-F69D-475A-9505-D7BDB870D901}" dt="2022-02-20T10:48:20.282" v="989"/>
          <ac:spMkLst>
            <pc:docMk/>
            <pc:sldMk cId="3221882681" sldId="876"/>
            <ac:spMk id="7" creationId="{EFDC406D-3DAF-4334-84E9-35C1CAA6144D}"/>
          </ac:spMkLst>
        </pc:spChg>
        <pc:spChg chg="add del mod">
          <ac:chgData name="Cristian Chilipirea" userId="34ab170da5908fc4" providerId="LiveId" clId="{53FD879B-F69D-475A-9505-D7BDB870D901}" dt="2022-02-20T10:48:35.250" v="999"/>
          <ac:spMkLst>
            <pc:docMk/>
            <pc:sldMk cId="3221882681" sldId="876"/>
            <ac:spMk id="8" creationId="{C0AA0338-B1EE-4C40-BE4C-18C71AAB4F1B}"/>
          </ac:spMkLst>
        </pc:spChg>
        <pc:spChg chg="add mod">
          <ac:chgData name="Cristian Chilipirea" userId="34ab170da5908fc4" providerId="LiveId" clId="{53FD879B-F69D-475A-9505-D7BDB870D901}" dt="2022-02-20T10:49:01.476" v="1032" actId="1076"/>
          <ac:spMkLst>
            <pc:docMk/>
            <pc:sldMk cId="3221882681" sldId="876"/>
            <ac:spMk id="9" creationId="{DD2F19D2-A4E3-470A-9F54-95DC4A6A9245}"/>
          </ac:spMkLst>
        </pc:spChg>
        <pc:picChg chg="add mod">
          <ac:chgData name="Cristian Chilipirea" userId="34ab170da5908fc4" providerId="LiveId" clId="{53FD879B-F69D-475A-9505-D7BDB870D901}" dt="2022-02-20T10:48:09.935" v="987" actId="27614"/>
          <ac:picMkLst>
            <pc:docMk/>
            <pc:sldMk cId="3221882681" sldId="876"/>
            <ac:picMk id="6" creationId="{C44F1E8B-46CA-42A6-B4B7-0543CC7228AF}"/>
          </ac:picMkLst>
        </pc:picChg>
        <pc:picChg chg="add mod">
          <ac:chgData name="Cristian Chilipirea" userId="34ab170da5908fc4" providerId="LiveId" clId="{53FD879B-F69D-475A-9505-D7BDB870D901}" dt="2022-02-20T10:59:09.110" v="1391" actId="1076"/>
          <ac:picMkLst>
            <pc:docMk/>
            <pc:sldMk cId="3221882681" sldId="876"/>
            <ac:picMk id="11" creationId="{52F8581A-5CF7-4DA2-8C2C-6780D0DBB8E9}"/>
          </ac:picMkLst>
        </pc:picChg>
        <pc:picChg chg="add del">
          <ac:chgData name="Cristian Chilipirea" userId="34ab170da5908fc4" providerId="LiveId" clId="{53FD879B-F69D-475A-9505-D7BDB870D901}" dt="2022-02-20T10:48:20.282" v="989"/>
          <ac:picMkLst>
            <pc:docMk/>
            <pc:sldMk cId="3221882681" sldId="876"/>
            <ac:picMk id="1026" creationId="{7C56AF14-E1C9-466E-9C69-40E060E81046}"/>
          </ac:picMkLst>
        </pc:picChg>
        <pc:picChg chg="add del mod">
          <ac:chgData name="Cristian Chilipirea" userId="34ab170da5908fc4" providerId="LiveId" clId="{53FD879B-F69D-475A-9505-D7BDB870D901}" dt="2022-02-20T10:48:35.250" v="999"/>
          <ac:picMkLst>
            <pc:docMk/>
            <pc:sldMk cId="3221882681" sldId="876"/>
            <ac:picMk id="1028" creationId="{C9AA1396-730E-45A5-91B9-89573683ED42}"/>
          </ac:picMkLst>
        </pc:picChg>
        <pc:picChg chg="add mod">
          <ac:chgData name="Cristian Chilipirea" userId="34ab170da5908fc4" providerId="LiveId" clId="{53FD879B-F69D-475A-9505-D7BDB870D901}" dt="2022-02-20T10:59:42.371" v="1395" actId="1076"/>
          <ac:picMkLst>
            <pc:docMk/>
            <pc:sldMk cId="3221882681" sldId="876"/>
            <ac:picMk id="1030" creationId="{00155477-AC8B-4BCF-9035-2C4B04A0B20C}"/>
          </ac:picMkLst>
        </pc:picChg>
      </pc:sldChg>
      <pc:sldChg chg="addSp delSp modSp new mod modNotesTx">
        <pc:chgData name="Cristian Chilipirea" userId="34ab170da5908fc4" providerId="LiveId" clId="{53FD879B-F69D-475A-9505-D7BDB870D901}" dt="2022-02-20T11:13:06.134" v="1664" actId="20577"/>
        <pc:sldMkLst>
          <pc:docMk/>
          <pc:sldMk cId="3292026957" sldId="877"/>
        </pc:sldMkLst>
        <pc:spChg chg="mod">
          <ac:chgData name="Cristian Chilipirea" userId="34ab170da5908fc4" providerId="LiveId" clId="{53FD879B-F69D-475A-9505-D7BDB870D901}" dt="2022-02-20T11:00:51.472" v="1416" actId="20577"/>
          <ac:spMkLst>
            <pc:docMk/>
            <pc:sldMk cId="3292026957" sldId="877"/>
            <ac:spMk id="3" creationId="{4C325478-0095-463D-A056-27D3A1806CDC}"/>
          </ac:spMkLst>
        </pc:spChg>
        <pc:spChg chg="del">
          <ac:chgData name="Cristian Chilipirea" userId="34ab170da5908fc4" providerId="LiveId" clId="{53FD879B-F69D-475A-9505-D7BDB870D901}" dt="2022-02-20T11:00:59.224" v="1417" actId="478"/>
          <ac:spMkLst>
            <pc:docMk/>
            <pc:sldMk cId="3292026957" sldId="877"/>
            <ac:spMk id="4" creationId="{D3E9C426-0D40-42A8-9758-5ABEB37E9EF9}"/>
          </ac:spMkLst>
        </pc:spChg>
        <pc:spChg chg="add del mod">
          <ac:chgData name="Cristian Chilipirea" userId="34ab170da5908fc4" providerId="LiveId" clId="{53FD879B-F69D-475A-9505-D7BDB870D901}" dt="2022-02-20T11:03:30.532" v="1427" actId="478"/>
          <ac:spMkLst>
            <pc:docMk/>
            <pc:sldMk cId="3292026957" sldId="877"/>
            <ac:spMk id="6" creationId="{D01C0C86-9579-404F-8071-BA501668DE16}"/>
          </ac:spMkLst>
        </pc:spChg>
        <pc:spChg chg="add mod">
          <ac:chgData name="Cristian Chilipirea" userId="34ab170da5908fc4" providerId="LiveId" clId="{53FD879B-F69D-475A-9505-D7BDB870D901}" dt="2022-02-20T11:08:07.897" v="1623" actId="14100"/>
          <ac:spMkLst>
            <pc:docMk/>
            <pc:sldMk cId="3292026957" sldId="877"/>
            <ac:spMk id="11" creationId="{CB8938D8-B8C6-4BD3-B77B-AEDA13E929BD}"/>
          </ac:spMkLst>
        </pc:spChg>
        <pc:graphicFrameChg chg="add mod modGraphic">
          <ac:chgData name="Cristian Chilipirea" userId="34ab170da5908fc4" providerId="LiveId" clId="{53FD879B-F69D-475A-9505-D7BDB870D901}" dt="2022-02-20T11:08:41.777" v="1625" actId="1076"/>
          <ac:graphicFrameMkLst>
            <pc:docMk/>
            <pc:sldMk cId="3292026957" sldId="877"/>
            <ac:graphicFrameMk id="9" creationId="{78E77CF2-17E0-456D-853A-381569D394E6}"/>
          </ac:graphicFrameMkLst>
        </pc:graphicFrameChg>
        <pc:picChg chg="add mod">
          <ac:chgData name="Cristian Chilipirea" userId="34ab170da5908fc4" providerId="LiveId" clId="{53FD879B-F69D-475A-9505-D7BDB870D901}" dt="2022-02-20T11:03:52.868" v="1435" actId="1076"/>
          <ac:picMkLst>
            <pc:docMk/>
            <pc:sldMk cId="3292026957" sldId="877"/>
            <ac:picMk id="8" creationId="{417061E7-FBB1-4EC6-8B3D-6E780B3519F6}"/>
          </ac:picMkLst>
        </pc:picChg>
      </pc:sldChg>
      <pc:sldChg chg="new del">
        <pc:chgData name="Cristian Chilipirea" userId="34ab170da5908fc4" providerId="LiveId" clId="{53FD879B-F69D-475A-9505-D7BDB870D901}" dt="2022-02-20T11:49:14.335" v="1968" actId="47"/>
        <pc:sldMkLst>
          <pc:docMk/>
          <pc:sldMk cId="4105207147" sldId="878"/>
        </pc:sldMkLst>
      </pc:sldChg>
      <pc:sldChg chg="new">
        <pc:chgData name="Cristian Chilipirea" userId="34ab170da5908fc4" providerId="LiveId" clId="{53FD879B-F69D-475A-9505-D7BDB870D901}" dt="2022-02-20T11:11:14.164" v="1626" actId="680"/>
        <pc:sldMkLst>
          <pc:docMk/>
          <pc:sldMk cId="2611131230" sldId="879"/>
        </pc:sldMkLst>
      </pc:sldChg>
      <pc:sldChg chg="addSp delSp modSp new mod">
        <pc:chgData name="Cristian Chilipirea" userId="34ab170da5908fc4" providerId="LiveId" clId="{53FD879B-F69D-475A-9505-D7BDB870D901}" dt="2022-02-20T11:12:33.648" v="1637"/>
        <pc:sldMkLst>
          <pc:docMk/>
          <pc:sldMk cId="3278109011" sldId="880"/>
        </pc:sldMkLst>
        <pc:spChg chg="mod">
          <ac:chgData name="Cristian Chilipirea" userId="34ab170da5908fc4" providerId="LiveId" clId="{53FD879B-F69D-475A-9505-D7BDB870D901}" dt="2022-02-20T11:12:33.648" v="1637"/>
          <ac:spMkLst>
            <pc:docMk/>
            <pc:sldMk cId="3278109011" sldId="880"/>
            <ac:spMk id="3" creationId="{D4239D23-DF1D-4545-AC26-875688B8D64F}"/>
          </ac:spMkLst>
        </pc:spChg>
        <pc:spChg chg="del">
          <ac:chgData name="Cristian Chilipirea" userId="34ab170da5908fc4" providerId="LiveId" clId="{53FD879B-F69D-475A-9505-D7BDB870D901}" dt="2022-02-20T11:12:02.506" v="1631" actId="478"/>
          <ac:spMkLst>
            <pc:docMk/>
            <pc:sldMk cId="3278109011" sldId="880"/>
            <ac:spMk id="4" creationId="{9B8E7A9D-C3CC-42D1-A0F1-51456F75F6E5}"/>
          </ac:spMkLst>
        </pc:spChg>
        <pc:spChg chg="add mod">
          <ac:chgData name="Cristian Chilipirea" userId="34ab170da5908fc4" providerId="LiveId" clId="{53FD879B-F69D-475A-9505-D7BDB870D901}" dt="2022-02-20T11:12:26.560" v="1636" actId="14100"/>
          <ac:spMkLst>
            <pc:docMk/>
            <pc:sldMk cId="3278109011" sldId="880"/>
            <ac:spMk id="5" creationId="{38B11C94-B8AF-40A1-BE82-0178AB3E568C}"/>
          </ac:spMkLst>
        </pc:spChg>
        <pc:spChg chg="add mod">
          <ac:chgData name="Cristian Chilipirea" userId="34ab170da5908fc4" providerId="LiveId" clId="{53FD879B-F69D-475A-9505-D7BDB870D901}" dt="2022-02-20T11:12:17.175" v="1634" actId="207"/>
          <ac:spMkLst>
            <pc:docMk/>
            <pc:sldMk cId="3278109011" sldId="880"/>
            <ac:spMk id="6" creationId="{6B0AF19A-76EA-4DDE-8E8F-3143352FBEA5}"/>
          </ac:spMkLst>
        </pc:spChg>
      </pc:sldChg>
      <pc:sldChg chg="addSp delSp modSp new mod">
        <pc:chgData name="Cristian Chilipirea" userId="34ab170da5908fc4" providerId="LiveId" clId="{53FD879B-F69D-475A-9505-D7BDB870D901}" dt="2022-02-20T11:25:24.710" v="1720" actId="115"/>
        <pc:sldMkLst>
          <pc:docMk/>
          <pc:sldMk cId="1967746673" sldId="881"/>
        </pc:sldMkLst>
        <pc:spChg chg="mod">
          <ac:chgData name="Cristian Chilipirea" userId="34ab170da5908fc4" providerId="LiveId" clId="{53FD879B-F69D-475A-9505-D7BDB870D901}" dt="2022-02-20T11:15:57.797" v="1666"/>
          <ac:spMkLst>
            <pc:docMk/>
            <pc:sldMk cId="1967746673" sldId="881"/>
            <ac:spMk id="3" creationId="{B9580373-8B22-4925-A0F5-026BF75B3BB1}"/>
          </ac:spMkLst>
        </pc:spChg>
        <pc:spChg chg="del">
          <ac:chgData name="Cristian Chilipirea" userId="34ab170da5908fc4" providerId="LiveId" clId="{53FD879B-F69D-475A-9505-D7BDB870D901}" dt="2022-02-20T11:16:00.301" v="1667" actId="478"/>
          <ac:spMkLst>
            <pc:docMk/>
            <pc:sldMk cId="1967746673" sldId="881"/>
            <ac:spMk id="4" creationId="{594FC909-98BE-4483-86C2-39B0154496F6}"/>
          </ac:spMkLst>
        </pc:spChg>
        <pc:spChg chg="add del mod">
          <ac:chgData name="Cristian Chilipirea" userId="34ab170da5908fc4" providerId="LiveId" clId="{53FD879B-F69D-475A-9505-D7BDB870D901}" dt="2022-02-20T11:18:10.716" v="1701"/>
          <ac:spMkLst>
            <pc:docMk/>
            <pc:sldMk cId="1967746673" sldId="881"/>
            <ac:spMk id="8" creationId="{0BE70771-2B54-4663-A221-D026521D8D4E}"/>
          </ac:spMkLst>
        </pc:spChg>
        <pc:spChg chg="add del mod">
          <ac:chgData name="Cristian Chilipirea" userId="34ab170da5908fc4" providerId="LiveId" clId="{53FD879B-F69D-475A-9505-D7BDB870D901}" dt="2022-02-20T11:18:14.093" v="1707"/>
          <ac:spMkLst>
            <pc:docMk/>
            <pc:sldMk cId="1967746673" sldId="881"/>
            <ac:spMk id="10" creationId="{D1D46920-7538-4F5B-95A8-3B1048436254}"/>
          </ac:spMkLst>
        </pc:spChg>
        <pc:spChg chg="add mod">
          <ac:chgData name="Cristian Chilipirea" userId="34ab170da5908fc4" providerId="LiveId" clId="{53FD879B-F69D-475A-9505-D7BDB870D901}" dt="2022-02-20T11:18:16.872" v="1709" actId="1076"/>
          <ac:spMkLst>
            <pc:docMk/>
            <pc:sldMk cId="1967746673" sldId="881"/>
            <ac:spMk id="11" creationId="{C824CA01-2E65-472D-AC02-09B57F0AF97D}"/>
          </ac:spMkLst>
        </pc:spChg>
        <pc:spChg chg="add mod">
          <ac:chgData name="Cristian Chilipirea" userId="34ab170da5908fc4" providerId="LiveId" clId="{53FD879B-F69D-475A-9505-D7BDB870D901}" dt="2022-02-20T11:25:24.710" v="1720" actId="115"/>
          <ac:spMkLst>
            <pc:docMk/>
            <pc:sldMk cId="1967746673" sldId="881"/>
            <ac:spMk id="13" creationId="{DA9AB1BA-369C-440A-A964-DA33D343832E}"/>
          </ac:spMkLst>
        </pc:spChg>
        <pc:graphicFrameChg chg="add mod modGraphic">
          <ac:chgData name="Cristian Chilipirea" userId="34ab170da5908fc4" providerId="LiveId" clId="{53FD879B-F69D-475A-9505-D7BDB870D901}" dt="2022-02-20T11:17:52.762" v="1699" actId="20577"/>
          <ac:graphicFrameMkLst>
            <pc:docMk/>
            <pc:sldMk cId="1967746673" sldId="881"/>
            <ac:graphicFrameMk id="7" creationId="{B78BA656-7A87-4D9A-AAEC-137A45187B2B}"/>
          </ac:graphicFrameMkLst>
        </pc:graphicFrameChg>
        <pc:picChg chg="add mod">
          <ac:chgData name="Cristian Chilipirea" userId="34ab170da5908fc4" providerId="LiveId" clId="{53FD879B-F69D-475A-9505-D7BDB870D901}" dt="2022-02-20T11:16:22.828" v="1672" actId="14100"/>
          <ac:picMkLst>
            <pc:docMk/>
            <pc:sldMk cId="1967746673" sldId="881"/>
            <ac:picMk id="6" creationId="{B8330571-DB82-4BEF-BBCC-2E191BE37E10}"/>
          </ac:picMkLst>
        </pc:picChg>
        <pc:picChg chg="add del">
          <ac:chgData name="Cristian Chilipirea" userId="34ab170da5908fc4" providerId="LiveId" clId="{53FD879B-F69D-475A-9505-D7BDB870D901}" dt="2022-02-20T11:18:11.370" v="1703"/>
          <ac:picMkLst>
            <pc:docMk/>
            <pc:sldMk cId="1967746673" sldId="881"/>
            <ac:picMk id="9" creationId="{9370BE5A-BAC7-448E-9978-D7B0FD09C717}"/>
          </ac:picMkLst>
        </pc:picChg>
      </pc:sldChg>
      <pc:sldChg chg="addSp delSp modSp new mod">
        <pc:chgData name="Cristian Chilipirea" userId="34ab170da5908fc4" providerId="LiveId" clId="{53FD879B-F69D-475A-9505-D7BDB870D901}" dt="2022-02-20T11:26:15.312" v="1730"/>
        <pc:sldMkLst>
          <pc:docMk/>
          <pc:sldMk cId="183991205" sldId="882"/>
        </pc:sldMkLst>
        <pc:spChg chg="mod">
          <ac:chgData name="Cristian Chilipirea" userId="34ab170da5908fc4" providerId="LiveId" clId="{53FD879B-F69D-475A-9505-D7BDB870D901}" dt="2022-02-20T11:26:15.312" v="1730"/>
          <ac:spMkLst>
            <pc:docMk/>
            <pc:sldMk cId="183991205" sldId="882"/>
            <ac:spMk id="3" creationId="{A7E09F1C-F6AF-4B9A-9A9F-3F1F3A28A672}"/>
          </ac:spMkLst>
        </pc:spChg>
        <pc:spChg chg="del">
          <ac:chgData name="Cristian Chilipirea" userId="34ab170da5908fc4" providerId="LiveId" clId="{53FD879B-F69D-475A-9505-D7BDB870D901}" dt="2022-02-20T11:25:51.337" v="1722" actId="478"/>
          <ac:spMkLst>
            <pc:docMk/>
            <pc:sldMk cId="183991205" sldId="882"/>
            <ac:spMk id="4" creationId="{06A7846C-69B1-4FFA-90D4-9AD07A10DB6A}"/>
          </ac:spMkLst>
        </pc:spChg>
        <pc:spChg chg="add mod">
          <ac:chgData name="Cristian Chilipirea" userId="34ab170da5908fc4" providerId="LiveId" clId="{53FD879B-F69D-475A-9505-D7BDB870D901}" dt="2022-02-20T11:26:08.601" v="1729" actId="1076"/>
          <ac:spMkLst>
            <pc:docMk/>
            <pc:sldMk cId="183991205" sldId="882"/>
            <ac:spMk id="5" creationId="{52F12876-64F7-4B26-906B-3A40058A6062}"/>
          </ac:spMkLst>
        </pc:spChg>
      </pc:sldChg>
      <pc:sldChg chg="addSp delSp modSp new mod modNotesTx">
        <pc:chgData name="Cristian Chilipirea" userId="34ab170da5908fc4" providerId="LiveId" clId="{53FD879B-F69D-475A-9505-D7BDB870D901}" dt="2022-02-20T11:31:10.166" v="1758" actId="20577"/>
        <pc:sldMkLst>
          <pc:docMk/>
          <pc:sldMk cId="871782302" sldId="883"/>
        </pc:sldMkLst>
        <pc:spChg chg="mod">
          <ac:chgData name="Cristian Chilipirea" userId="34ab170da5908fc4" providerId="LiveId" clId="{53FD879B-F69D-475A-9505-D7BDB870D901}" dt="2022-02-20T11:28:39.729" v="1736"/>
          <ac:spMkLst>
            <pc:docMk/>
            <pc:sldMk cId="871782302" sldId="883"/>
            <ac:spMk id="3" creationId="{582C5C2B-35E4-4667-A4AD-B4E6C3D01C08}"/>
          </ac:spMkLst>
        </pc:spChg>
        <pc:spChg chg="del">
          <ac:chgData name="Cristian Chilipirea" userId="34ab170da5908fc4" providerId="LiveId" clId="{53FD879B-F69D-475A-9505-D7BDB870D901}" dt="2022-02-20T11:28:25.761" v="1732" actId="478"/>
          <ac:spMkLst>
            <pc:docMk/>
            <pc:sldMk cId="871782302" sldId="883"/>
            <ac:spMk id="4" creationId="{F21E48A1-D6F0-415E-8C32-552B67EFED0D}"/>
          </ac:spMkLst>
        </pc:spChg>
        <pc:spChg chg="add mod">
          <ac:chgData name="Cristian Chilipirea" userId="34ab170da5908fc4" providerId="LiveId" clId="{53FD879B-F69D-475A-9505-D7BDB870D901}" dt="2022-02-20T11:28:35.842" v="1735" actId="1076"/>
          <ac:spMkLst>
            <pc:docMk/>
            <pc:sldMk cId="871782302" sldId="883"/>
            <ac:spMk id="5" creationId="{3B91A796-77BC-4C39-B2C0-9213F61016C6}"/>
          </ac:spMkLst>
        </pc:spChg>
        <pc:spChg chg="add mod">
          <ac:chgData name="Cristian Chilipirea" userId="34ab170da5908fc4" providerId="LiveId" clId="{53FD879B-F69D-475A-9505-D7BDB870D901}" dt="2022-02-20T11:28:35.842" v="1735" actId="1076"/>
          <ac:spMkLst>
            <pc:docMk/>
            <pc:sldMk cId="871782302" sldId="883"/>
            <ac:spMk id="6" creationId="{C812A99E-72BB-4D80-80CD-BBEDBD80D59A}"/>
          </ac:spMkLst>
        </pc:spChg>
      </pc:sldChg>
      <pc:sldChg chg="addSp delSp modSp new mod modAnim modNotesTx">
        <pc:chgData name="Cristian Chilipirea" userId="34ab170da5908fc4" providerId="LiveId" clId="{53FD879B-F69D-475A-9505-D7BDB870D901}" dt="2022-02-20T11:31:17.286" v="1762" actId="20577"/>
        <pc:sldMkLst>
          <pc:docMk/>
          <pc:sldMk cId="3754049845" sldId="884"/>
        </pc:sldMkLst>
        <pc:spChg chg="mod">
          <ac:chgData name="Cristian Chilipirea" userId="34ab170da5908fc4" providerId="LiveId" clId="{53FD879B-F69D-475A-9505-D7BDB870D901}" dt="2022-02-20T11:31:01.317" v="1752"/>
          <ac:spMkLst>
            <pc:docMk/>
            <pc:sldMk cId="3754049845" sldId="884"/>
            <ac:spMk id="3" creationId="{856C9E2F-CFFB-4677-8BA0-A6976222384C}"/>
          </ac:spMkLst>
        </pc:spChg>
        <pc:spChg chg="del">
          <ac:chgData name="Cristian Chilipirea" userId="34ab170da5908fc4" providerId="LiveId" clId="{53FD879B-F69D-475A-9505-D7BDB870D901}" dt="2022-02-20T11:30:47.578" v="1738" actId="478"/>
          <ac:spMkLst>
            <pc:docMk/>
            <pc:sldMk cId="3754049845" sldId="884"/>
            <ac:spMk id="4" creationId="{BD3CC0DE-197B-41FD-9ED8-E5D371F635E9}"/>
          </ac:spMkLst>
        </pc:spChg>
        <pc:spChg chg="add mod">
          <ac:chgData name="Cristian Chilipirea" userId="34ab170da5908fc4" providerId="LiveId" clId="{53FD879B-F69D-475A-9505-D7BDB870D901}" dt="2022-02-20T11:30:57.495" v="1751" actId="1076"/>
          <ac:spMkLst>
            <pc:docMk/>
            <pc:sldMk cId="3754049845" sldId="884"/>
            <ac:spMk id="5" creationId="{63C25AC9-079B-45FD-AA0D-6E7369B4B622}"/>
          </ac:spMkLst>
        </pc:spChg>
      </pc:sldChg>
      <pc:sldChg chg="modSp new mod">
        <pc:chgData name="Cristian Chilipirea" userId="34ab170da5908fc4" providerId="LiveId" clId="{53FD879B-F69D-475A-9505-D7BDB870D901}" dt="2022-02-20T11:42:45.374" v="1950" actId="14100"/>
        <pc:sldMkLst>
          <pc:docMk/>
          <pc:sldMk cId="1002668673" sldId="885"/>
        </pc:sldMkLst>
        <pc:spChg chg="mod">
          <ac:chgData name="Cristian Chilipirea" userId="34ab170da5908fc4" providerId="LiveId" clId="{53FD879B-F69D-475A-9505-D7BDB870D901}" dt="2022-02-20T11:42:25.719" v="1942" actId="27636"/>
          <ac:spMkLst>
            <pc:docMk/>
            <pc:sldMk cId="1002668673" sldId="885"/>
            <ac:spMk id="3" creationId="{C8BA5442-9674-4B4A-A1C1-5F4B40C00E7C}"/>
          </ac:spMkLst>
        </pc:spChg>
        <pc:spChg chg="mod">
          <ac:chgData name="Cristian Chilipirea" userId="34ab170da5908fc4" providerId="LiveId" clId="{53FD879B-F69D-475A-9505-D7BDB870D901}" dt="2022-02-20T11:42:45.374" v="1950" actId="14100"/>
          <ac:spMkLst>
            <pc:docMk/>
            <pc:sldMk cId="1002668673" sldId="885"/>
            <ac:spMk id="4" creationId="{152C59F1-6BDD-4198-97C4-252808240347}"/>
          </ac:spMkLst>
        </pc:spChg>
      </pc:sldChg>
      <pc:sldChg chg="addSp delSp modSp new mod ord">
        <pc:chgData name="Cristian Chilipirea" userId="34ab170da5908fc4" providerId="LiveId" clId="{53FD879B-F69D-475A-9505-D7BDB870D901}" dt="2022-02-23T07:50:55.075" v="2419"/>
        <pc:sldMkLst>
          <pc:docMk/>
          <pc:sldMk cId="539567519" sldId="886"/>
        </pc:sldMkLst>
        <pc:spChg chg="mod">
          <ac:chgData name="Cristian Chilipirea" userId="34ab170da5908fc4" providerId="LiveId" clId="{53FD879B-F69D-475A-9505-D7BDB870D901}" dt="2022-02-20T11:43:51.483" v="1954"/>
          <ac:spMkLst>
            <pc:docMk/>
            <pc:sldMk cId="539567519" sldId="886"/>
            <ac:spMk id="3" creationId="{8AE9EDAF-870F-46C4-8AA5-3FEF22EB93BC}"/>
          </ac:spMkLst>
        </pc:spChg>
        <pc:spChg chg="del">
          <ac:chgData name="Cristian Chilipirea" userId="34ab170da5908fc4" providerId="LiveId" clId="{53FD879B-F69D-475A-9505-D7BDB870D901}" dt="2022-02-20T11:43:56.843" v="1955" actId="478"/>
          <ac:spMkLst>
            <pc:docMk/>
            <pc:sldMk cId="539567519" sldId="886"/>
            <ac:spMk id="4" creationId="{51F42653-5D40-4124-9756-F5E6A909046D}"/>
          </ac:spMkLst>
        </pc:spChg>
        <pc:spChg chg="add mod">
          <ac:chgData name="Cristian Chilipirea" userId="34ab170da5908fc4" providerId="LiveId" clId="{53FD879B-F69D-475A-9505-D7BDB870D901}" dt="2022-02-20T11:44:04.349" v="1958" actId="207"/>
          <ac:spMkLst>
            <pc:docMk/>
            <pc:sldMk cId="539567519" sldId="886"/>
            <ac:spMk id="5" creationId="{0AAE4B77-1C93-45E5-A04E-78AE1F5CA9D8}"/>
          </ac:spMkLst>
        </pc:spChg>
        <pc:picChg chg="add mod">
          <ac:chgData name="Cristian Chilipirea" userId="34ab170da5908fc4" providerId="LiveId" clId="{53FD879B-F69D-475A-9505-D7BDB870D901}" dt="2022-02-20T11:44:01.086" v="1957" actId="1076"/>
          <ac:picMkLst>
            <pc:docMk/>
            <pc:sldMk cId="539567519" sldId="886"/>
            <ac:picMk id="6" creationId="{A32C9A98-A51F-406E-B585-397159674728}"/>
          </ac:picMkLst>
        </pc:picChg>
      </pc:sldChg>
      <pc:sldChg chg="addSp delSp modSp new mod ord">
        <pc:chgData name="Cristian Chilipirea" userId="34ab170da5908fc4" providerId="LiveId" clId="{53FD879B-F69D-475A-9505-D7BDB870D901}" dt="2022-02-23T07:50:55.075" v="2419"/>
        <pc:sldMkLst>
          <pc:docMk/>
          <pc:sldMk cId="1557116301" sldId="887"/>
        </pc:sldMkLst>
        <pc:spChg chg="mod">
          <ac:chgData name="Cristian Chilipirea" userId="34ab170da5908fc4" providerId="LiveId" clId="{53FD879B-F69D-475A-9505-D7BDB870D901}" dt="2022-02-20T11:44:20.243" v="1960"/>
          <ac:spMkLst>
            <pc:docMk/>
            <pc:sldMk cId="1557116301" sldId="887"/>
            <ac:spMk id="3" creationId="{FB7558F0-2A18-4BBC-9E57-9968508ED924}"/>
          </ac:spMkLst>
        </pc:spChg>
        <pc:spChg chg="del">
          <ac:chgData name="Cristian Chilipirea" userId="34ab170da5908fc4" providerId="LiveId" clId="{53FD879B-F69D-475A-9505-D7BDB870D901}" dt="2022-02-20T11:44:25.862" v="1961" actId="478"/>
          <ac:spMkLst>
            <pc:docMk/>
            <pc:sldMk cId="1557116301" sldId="887"/>
            <ac:spMk id="4" creationId="{889047ED-5352-4762-9BEC-57412CD6AE70}"/>
          </ac:spMkLst>
        </pc:spChg>
        <pc:spChg chg="add mod">
          <ac:chgData name="Cristian Chilipirea" userId="34ab170da5908fc4" providerId="LiveId" clId="{53FD879B-F69D-475A-9505-D7BDB870D901}" dt="2022-02-20T11:44:39.362" v="1967" actId="1076"/>
          <ac:spMkLst>
            <pc:docMk/>
            <pc:sldMk cId="1557116301" sldId="887"/>
            <ac:spMk id="5" creationId="{42FF7E52-3737-4350-A4F5-A4F304F83B1E}"/>
          </ac:spMkLst>
        </pc:spChg>
      </pc:sldChg>
      <pc:sldChg chg="modSp new mod">
        <pc:chgData name="Cristian Chilipirea" userId="34ab170da5908fc4" providerId="LiveId" clId="{53FD879B-F69D-475A-9505-D7BDB870D901}" dt="2022-02-20T11:57:48.341" v="2180" actId="113"/>
        <pc:sldMkLst>
          <pc:docMk/>
          <pc:sldMk cId="2012971194" sldId="888"/>
        </pc:sldMkLst>
        <pc:spChg chg="mod">
          <ac:chgData name="Cristian Chilipirea" userId="34ab170da5908fc4" providerId="LiveId" clId="{53FD879B-F69D-475A-9505-D7BDB870D901}" dt="2022-02-20T11:55:25.176" v="1992" actId="20577"/>
          <ac:spMkLst>
            <pc:docMk/>
            <pc:sldMk cId="2012971194" sldId="888"/>
            <ac:spMk id="3" creationId="{AF83FC8C-7976-4848-A56A-63F2BF42ED42}"/>
          </ac:spMkLst>
        </pc:spChg>
        <pc:spChg chg="mod">
          <ac:chgData name="Cristian Chilipirea" userId="34ab170da5908fc4" providerId="LiveId" clId="{53FD879B-F69D-475A-9505-D7BDB870D901}" dt="2022-02-20T11:57:48.341" v="2180" actId="113"/>
          <ac:spMkLst>
            <pc:docMk/>
            <pc:sldMk cId="2012971194" sldId="888"/>
            <ac:spMk id="4" creationId="{6E2B6FB6-EC54-4F1D-BE96-D567124AC451}"/>
          </ac:spMkLst>
        </pc:spChg>
      </pc:sldChg>
      <pc:sldChg chg="modSp new mod">
        <pc:chgData name="Cristian Chilipirea" userId="34ab170da5908fc4" providerId="LiveId" clId="{53FD879B-F69D-475A-9505-D7BDB870D901}" dt="2022-02-23T07:51:09.843" v="2420" actId="207"/>
        <pc:sldMkLst>
          <pc:docMk/>
          <pc:sldMk cId="1266782865" sldId="889"/>
        </pc:sldMkLst>
        <pc:spChg chg="mod">
          <ac:chgData name="Cristian Chilipirea" userId="34ab170da5908fc4" providerId="LiveId" clId="{53FD879B-F69D-475A-9505-D7BDB870D901}" dt="2022-02-23T07:46:00.630" v="2196" actId="20577"/>
          <ac:spMkLst>
            <pc:docMk/>
            <pc:sldMk cId="1266782865" sldId="889"/>
            <ac:spMk id="3" creationId="{ECDAAB45-ED76-4AC5-A1BF-D6467DC342A2}"/>
          </ac:spMkLst>
        </pc:spChg>
        <pc:spChg chg="mod">
          <ac:chgData name="Cristian Chilipirea" userId="34ab170da5908fc4" providerId="LiveId" clId="{53FD879B-F69D-475A-9505-D7BDB870D901}" dt="2022-02-23T07:51:09.843" v="2420" actId="207"/>
          <ac:spMkLst>
            <pc:docMk/>
            <pc:sldMk cId="1266782865" sldId="889"/>
            <ac:spMk id="4" creationId="{31C8DECA-1224-4A6C-A58A-7D865B31F6E5}"/>
          </ac:spMkLst>
        </pc:spChg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23-Feb-22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A construit primul calculator electronic.</a:t>
            </a:r>
          </a:p>
          <a:p>
            <a:r>
              <a:rPr lang="ro-RO" dirty="0"/>
              <a:t>A spart codul enigma folosit de germani in ww2</a:t>
            </a:r>
          </a:p>
          <a:p>
            <a:r>
              <a:rPr lang="ro-RO" dirty="0"/>
              <a:t>A propus o metoda de a descoperi IA folosind mesaje transmise sub </a:t>
            </a:r>
            <a:r>
              <a:rPr lang="ro-RO" dirty="0" err="1"/>
              <a:t>usa</a:t>
            </a:r>
            <a:endParaRPr lang="ro-RO" dirty="0"/>
          </a:p>
          <a:p>
            <a:r>
              <a:rPr lang="ro-RO" dirty="0"/>
              <a:t>A demonstrat că există probleme ce nu pot fi rezolvate</a:t>
            </a:r>
          </a:p>
          <a:p>
            <a:r>
              <a:rPr lang="ro-RO" dirty="0"/>
              <a:t>Nu avem de ce sa fim </a:t>
            </a:r>
            <a:r>
              <a:rPr lang="ro-RO" dirty="0" err="1"/>
              <a:t>precisi</a:t>
            </a:r>
            <a:r>
              <a:rPr lang="ro-RO" dirty="0"/>
              <a:t> despre ceva foarte abstract.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65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Preluat de la Cezar </a:t>
            </a:r>
            <a:r>
              <a:rPr lang="ro-RO" dirty="0" err="1"/>
              <a:t>Plesca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30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23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TODO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67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7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6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rgbClr val="237798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rgbClr val="F9F9F9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1pPr>
            <a:lvl2pPr marL="685800" indent="-228600">
              <a:buClr>
                <a:schemeClr val="tx1"/>
              </a:buClr>
              <a:buSzPct val="100000"/>
              <a:buFont typeface="Wingdings" pitchFamily="2" charset="2"/>
              <a:buChar char="§"/>
              <a:defRPr b="0">
                <a:solidFill>
                  <a:schemeClr val="tx2"/>
                </a:solidFill>
              </a:defRPr>
            </a:lvl2pPr>
            <a:lvl3pPr marL="1143000" indent="-228600">
              <a:buSzPct val="50000"/>
              <a:buFont typeface="Wingdings" pitchFamily="2" charset="2"/>
              <a:buChar char="q"/>
              <a:defRPr>
                <a:solidFill>
                  <a:schemeClr val="tx2"/>
                </a:solidFill>
              </a:defRPr>
            </a:lvl3pPr>
            <a:lvl4pPr marL="1452562" indent="-285750">
              <a:buSzPct val="8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4pPr>
            <a:lvl5pPr marL="1814513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541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452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4168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9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0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2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37798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485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11237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52562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14513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tm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81018.com/universecloc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81018.com/universeclock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en-US" sz="4000" dirty="0" err="1"/>
              <a:t>Complexitate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C9F67F-A165-4F05-8CFE-06D3144B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39A33-E2BC-40DA-B22D-E2267D20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A8900-5D1B-4357-94B4-CB9D80BAF841}"/>
              </a:ext>
            </a:extLst>
          </p:cNvPr>
          <p:cNvSpPr/>
          <p:nvPr/>
        </p:nvSpPr>
        <p:spPr>
          <a:xfrm>
            <a:off x="1128331" y="123322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time </a:t>
            </a:r>
            <a:r>
              <a:rPr lang="en-US" sz="2400" i="1" dirty="0">
                <a:solidFill>
                  <a:schemeClr val="tx2"/>
                </a:solidFill>
              </a:rPr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real    0m5.001s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user    0m0.000s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sys     0m0.001s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BD88F-9443-4299-A106-8FCCE7DEE80D}"/>
              </a:ext>
            </a:extLst>
          </p:cNvPr>
          <p:cNvSpPr/>
          <p:nvPr/>
        </p:nvSpPr>
        <p:spPr>
          <a:xfrm>
            <a:off x="4694535" y="3154799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time sleep 5</a:t>
            </a:r>
            <a:endParaRPr lang="ro-RO" sz="2400" b="1" i="1" dirty="0">
              <a:solidFill>
                <a:schemeClr val="tx2"/>
              </a:solidFill>
            </a:endParaRPr>
          </a:p>
          <a:p>
            <a:endParaRPr lang="en-US" sz="2400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sleep 5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0.00s user </a:t>
            </a:r>
            <a:r>
              <a:rPr lang="en-US" sz="2400" dirty="0">
                <a:solidFill>
                  <a:srgbClr val="7030A0"/>
                </a:solidFill>
              </a:rPr>
              <a:t>0.00s system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0%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cpu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5.002 total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1935D-11DB-4958-BFAF-A49659B889C4}"/>
              </a:ext>
            </a:extLst>
          </p:cNvPr>
          <p:cNvSpPr/>
          <p:nvPr/>
        </p:nvSpPr>
        <p:spPr>
          <a:xfrm>
            <a:off x="235964" y="4953267"/>
            <a:ext cx="114044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2"/>
                </a:solidFill>
              </a:rPr>
              <a:t>/</a:t>
            </a:r>
            <a:r>
              <a:rPr lang="en-US" sz="2000" b="1" i="1" dirty="0" err="1">
                <a:solidFill>
                  <a:schemeClr val="tx2"/>
                </a:solidFill>
              </a:rPr>
              <a:t>usr</a:t>
            </a:r>
            <a:r>
              <a:rPr lang="en-US" sz="2000" b="1" i="1" dirty="0">
                <a:solidFill>
                  <a:schemeClr val="tx2"/>
                </a:solidFill>
              </a:rPr>
              <a:t>/bin/time sleep 5</a:t>
            </a:r>
            <a:endParaRPr lang="ro-RO" sz="2000" b="1" i="1" dirty="0">
              <a:solidFill>
                <a:schemeClr val="tx2"/>
              </a:solidFill>
            </a:endParaRPr>
          </a:p>
          <a:p>
            <a:endParaRPr lang="ro-RO" sz="2000" dirty="0"/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0.00user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0.00system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0:05.00elapsed 0%CPU (0avgtext+0avgdata 2076maxresident)k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0inputs+0outputs (0major+73minor)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pagefaults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0swaps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77CB0-6226-4F14-BEA9-1EF987A07EBA}"/>
              </a:ext>
            </a:extLst>
          </p:cNvPr>
          <p:cNvSpPr txBox="1"/>
          <p:nvPr/>
        </p:nvSpPr>
        <p:spPr>
          <a:xfrm>
            <a:off x="6096000" y="1479442"/>
            <a:ext cx="4692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Suma</a:t>
            </a:r>
            <a:r>
              <a:rPr lang="ro-RO" sz="3200" dirty="0">
                <a:solidFill>
                  <a:schemeClr val="tx2"/>
                </a:solidFill>
              </a:rPr>
              <a:t> timpului petrecut în </a:t>
            </a:r>
            <a:r>
              <a:rPr lang="ro-RO" sz="3200" dirty="0" err="1">
                <a:solidFill>
                  <a:schemeClr val="tx2"/>
                </a:solidFill>
              </a:rPr>
              <a:t>kernel</a:t>
            </a:r>
            <a:r>
              <a:rPr lang="ro-RO" sz="3200" dirty="0">
                <a:solidFill>
                  <a:schemeClr val="tx2"/>
                </a:solidFill>
              </a:rPr>
              <a:t> pe fiecare </a:t>
            </a:r>
            <a:r>
              <a:rPr lang="ro-RO" sz="3200" dirty="0" err="1">
                <a:solidFill>
                  <a:schemeClr val="tx2"/>
                </a:solidFill>
              </a:rPr>
              <a:t>core</a:t>
            </a:r>
            <a:r>
              <a:rPr lang="ro-RO" sz="3200" dirty="0">
                <a:solidFill>
                  <a:schemeClr val="tx2"/>
                </a:solidFill>
              </a:rPr>
              <a:t>.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3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B39258-CE3F-42DF-9AA5-5213AB003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9AABFB-50BB-4841-B5F4-16B3B4539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BBA464-FA51-49C0-91E3-F00E73F9F8B6}"/>
              </a:ext>
            </a:extLst>
          </p:cNvPr>
          <p:cNvSpPr/>
          <p:nvPr/>
        </p:nvSpPr>
        <p:spPr>
          <a:xfrm>
            <a:off x="2165158" y="2661408"/>
            <a:ext cx="81507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time dd if=/dev/zero of=file.txt count=1024 bs=1   048576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1024+0 records in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1024+0 records out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1073741824 bytes (1.1 GB) copied, 9.4847 s, 113 MB/s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real    0m9.490s</a:t>
            </a:r>
          </a:p>
          <a:p>
            <a:r>
              <a:rPr lang="en-US" sz="2400" dirty="0">
                <a:solidFill>
                  <a:schemeClr val="tx2"/>
                </a:solidFill>
              </a:rPr>
              <a:t>user    0m0.000s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sys     0m0.992s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65D7C8-7492-4812-8D0E-8ED83ADE49C7}"/>
              </a:ext>
            </a:extLst>
          </p:cNvPr>
          <p:cNvSpPr txBox="1"/>
          <p:nvPr/>
        </p:nvSpPr>
        <p:spPr>
          <a:xfrm>
            <a:off x="2933399" y="1405395"/>
            <a:ext cx="6880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Operațiile de I/O sunt executate de </a:t>
            </a:r>
            <a:r>
              <a:rPr lang="ro-RO" sz="2800" dirty="0" err="1">
                <a:solidFill>
                  <a:schemeClr val="tx2"/>
                </a:solidFill>
              </a:rPr>
              <a:t>Kernel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341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F3661F-E088-4E67-91B0-C6CEBBBCD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C7C1AF-D3D5-49D5-BAD6-9739947E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cu sau fără I/O?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5E7DA-DC41-4E57-8D73-796D26CADFB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75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40BCC3-5B3B-4B4F-8F6D-887F0F116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C3DF56-EBCF-4FF1-BFAC-85D1D9CE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A129F-B983-48A9-94BF-A2A50F314AD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20035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848D61-A834-407B-AF3F-E842AE8B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BDA5FB-F3B6-4B07-848B-DEE63344C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Mașina Turing</a:t>
            </a:r>
          </a:p>
        </p:txBody>
      </p:sp>
      <p:pic>
        <p:nvPicPr>
          <p:cNvPr id="6" name="Picture 5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C44F1E8B-46CA-42A6-B4B7-0543CC722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25" y="1354233"/>
            <a:ext cx="2794637" cy="3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2F19D2-A4E3-470A-9F54-95DC4A6A9245}"/>
              </a:ext>
            </a:extLst>
          </p:cNvPr>
          <p:cNvSpPr txBox="1"/>
          <p:nvPr/>
        </p:nvSpPr>
        <p:spPr>
          <a:xfrm>
            <a:off x="764653" y="5412632"/>
            <a:ext cx="285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o-RO" sz="2000" dirty="0">
                <a:solidFill>
                  <a:schemeClr val="tx2"/>
                </a:solidFill>
              </a:rPr>
              <a:t>Alan Turing 1912-1954 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52F8581A-5CF7-4DA2-8C2C-6780D0DBB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690" y="1297262"/>
            <a:ext cx="5896798" cy="4515480"/>
          </a:xfrm>
          <a:prstGeom prst="rect">
            <a:avLst/>
          </a:prstGeom>
        </p:spPr>
      </p:pic>
      <p:pic>
        <p:nvPicPr>
          <p:cNvPr id="1030" name="Picture 6" descr="Turing machine - Wikiwand">
            <a:extLst>
              <a:ext uri="{FF2B5EF4-FFF2-40B4-BE49-F238E27FC236}">
                <a16:creationId xmlns:a16="http://schemas.microsoft.com/office/drawing/2014/main" id="{00155477-AC8B-4BCF-9035-2C4B04A0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091" y="3805012"/>
            <a:ext cx="3725509" cy="247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882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AA4638-E167-4E4C-BD88-CC0F66838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C63A1C-711F-4D22-B685-076D330F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77965-F759-4439-8C12-4F6D54A33E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59709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38AD96-9AC5-4C80-AEB7-A3ABBE86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325478-0095-463D-A056-27D3A1806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timp execuție</a:t>
            </a: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417061E7-FBB1-4EC6-8B3D-6E780B351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00" y="1649834"/>
            <a:ext cx="4705561" cy="4309121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8E77CF2-17E0-456D-853A-381569D39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109818"/>
              </p:ext>
            </p:extLst>
          </p:nvPr>
        </p:nvGraphicFramePr>
        <p:xfrm>
          <a:off x="5201561" y="1333188"/>
          <a:ext cx="6774539" cy="3535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33121">
                  <a:extLst>
                    <a:ext uri="{9D8B030D-6E8A-4147-A177-3AD203B41FA5}">
                      <a16:colId xmlns:a16="http://schemas.microsoft.com/office/drawing/2014/main" val="3018444472"/>
                    </a:ext>
                  </a:extLst>
                </a:gridCol>
                <a:gridCol w="3924985">
                  <a:extLst>
                    <a:ext uri="{9D8B030D-6E8A-4147-A177-3AD203B41FA5}">
                      <a16:colId xmlns:a16="http://schemas.microsoft.com/office/drawing/2014/main" val="3812705909"/>
                    </a:ext>
                  </a:extLst>
                </a:gridCol>
                <a:gridCol w="1616433">
                  <a:extLst>
                    <a:ext uri="{9D8B030D-6E8A-4147-A177-3AD203B41FA5}">
                      <a16:colId xmlns:a16="http://schemas.microsoft.com/office/drawing/2014/main" val="236368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Linia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Repetiții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651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C1 (atribuire)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69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C1 (atribuire)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899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C2 (comp + </a:t>
                      </a:r>
                      <a:r>
                        <a:rPr lang="ro-RO" sz="2800" dirty="0" err="1">
                          <a:solidFill>
                            <a:schemeClr val="tx2"/>
                          </a:solidFill>
                        </a:rPr>
                        <a:t>jump</a:t>
                      </a:r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n + 1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441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C3 (adunare + adunare pointer + </a:t>
                      </a:r>
                      <a:r>
                        <a:rPr lang="ro-RO" sz="2800" dirty="0" err="1">
                          <a:solidFill>
                            <a:schemeClr val="tx2"/>
                          </a:solidFill>
                        </a:rPr>
                        <a:t>load</a:t>
                      </a:r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37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C4 (incrementare)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8901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8938D8-B8C6-4BD3-B77B-AEDA13E929BD}"/>
                  </a:ext>
                </a:extLst>
              </p:cNvPr>
              <p:cNvSpPr txBox="1"/>
              <p:nvPr/>
            </p:nvSpPr>
            <p:spPr>
              <a:xfrm>
                <a:off x="4985661" y="4926097"/>
                <a:ext cx="7206339" cy="1561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u="sng" dirty="0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Timpul total de </a:t>
                </a:r>
                <a:r>
                  <a:rPr lang="en-US" sz="2400" u="sng" dirty="0" err="1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executie</a:t>
                </a:r>
                <a:r>
                  <a:rPr lang="en-US" sz="2400" u="sng" dirty="0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  <m:t>+1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tx2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+3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≤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≤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𝑎𝑥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+3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𝑛𝐶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𝑎𝑥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2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8938D8-B8C6-4BD3-B77B-AEDA13E92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661" y="4926097"/>
                <a:ext cx="7206339" cy="1561133"/>
              </a:xfrm>
              <a:prstGeom prst="rect">
                <a:avLst/>
              </a:prstGeom>
              <a:blipFill>
                <a:blip r:embed="rId4"/>
                <a:stretch>
                  <a:fillRect l="-1354" t="-3125" b="-781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026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CD394D-2E98-48F6-A3E3-3D62F8AD4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239D23-DF1D-4545-AC26-875688B8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timp execuție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38B11C94-B8AF-40A1-BE82-0178AB3E568C}"/>
              </a:ext>
            </a:extLst>
          </p:cNvPr>
          <p:cNvSpPr txBox="1">
            <a:spLocks/>
          </p:cNvSpPr>
          <p:nvPr/>
        </p:nvSpPr>
        <p:spPr>
          <a:xfrm>
            <a:off x="846665" y="1247422"/>
            <a:ext cx="9787467" cy="5059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485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37798"/>
              </a:buClr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11237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37798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452562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37798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1451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37798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Simplificare :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Opera</a:t>
            </a:r>
            <a:r>
              <a:rPr lang="ro-RO" dirty="0" err="1">
                <a:solidFill>
                  <a:schemeClr val="tx2"/>
                </a:solidFill>
              </a:rPr>
              <a:t>ţ</a:t>
            </a:r>
            <a:r>
              <a:rPr lang="en-US" dirty="0" err="1">
                <a:solidFill>
                  <a:schemeClr val="tx2"/>
                </a:solidFill>
              </a:rPr>
              <a:t>iile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fundamentale</a:t>
            </a:r>
            <a:r>
              <a:rPr lang="en-US" dirty="0">
                <a:solidFill>
                  <a:schemeClr val="tx2"/>
                </a:solidFill>
              </a:rPr>
              <a:t> au </a:t>
            </a:r>
            <a:r>
              <a:rPr lang="en-US" dirty="0" err="1">
                <a:solidFill>
                  <a:schemeClr val="tx2"/>
                </a:solidFill>
              </a:rPr>
              <a:t>acela</a:t>
            </a:r>
            <a:r>
              <a:rPr lang="ro-RO" dirty="0" err="1">
                <a:solidFill>
                  <a:schemeClr val="tx2"/>
                </a:solidFill>
              </a:rPr>
              <a:t>ş</a:t>
            </a:r>
            <a:r>
              <a:rPr lang="en-US" dirty="0">
                <a:solidFill>
                  <a:schemeClr val="tx2"/>
                </a:solidFill>
              </a:rPr>
              <a:t>i cost </a:t>
            </a:r>
            <a:r>
              <a:rPr lang="en-US" dirty="0" err="1">
                <a:solidFill>
                  <a:schemeClr val="tx2"/>
                </a:solidFill>
              </a:rPr>
              <a:t>unitar</a:t>
            </a:r>
            <a:r>
              <a:rPr lang="en-US" dirty="0">
                <a:solidFill>
                  <a:schemeClr val="tx2"/>
                </a:solidFill>
              </a:rPr>
              <a:t> (1)</a:t>
            </a:r>
          </a:p>
          <a:p>
            <a:pPr>
              <a:buFont typeface="Wingdings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dirty="0" err="1">
                <a:solidFill>
                  <a:schemeClr val="tx2"/>
                </a:solidFill>
              </a:rPr>
              <a:t>Constantele</a:t>
            </a:r>
            <a:r>
              <a:rPr lang="en-US" dirty="0">
                <a:solidFill>
                  <a:schemeClr val="tx2"/>
                </a:solidFill>
              </a:rPr>
              <a:t> au o </a:t>
            </a:r>
            <a:r>
              <a:rPr lang="en-US" dirty="0" err="1">
                <a:solidFill>
                  <a:schemeClr val="tx2"/>
                </a:solidFill>
              </a:rPr>
              <a:t>importan</a:t>
            </a:r>
            <a:r>
              <a:rPr lang="ro-RO" dirty="0" err="1">
                <a:solidFill>
                  <a:schemeClr val="tx2"/>
                </a:solidFill>
              </a:rPr>
              <a:t>ţă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relativ</a:t>
            </a:r>
            <a:r>
              <a:rPr lang="ro-RO" dirty="0">
                <a:solidFill>
                  <a:schemeClr val="tx2"/>
                </a:solidFill>
              </a:rPr>
              <a:t>ă</a:t>
            </a:r>
            <a:r>
              <a:rPr lang="en-US" dirty="0">
                <a:solidFill>
                  <a:schemeClr val="tx2"/>
                </a:solidFill>
              </a:rPr>
              <a:t> ; o constant</a:t>
            </a:r>
            <a:r>
              <a:rPr lang="ro-RO" dirty="0">
                <a:solidFill>
                  <a:schemeClr val="tx2"/>
                </a:solidFill>
              </a:rPr>
              <a:t>ă</a:t>
            </a:r>
            <a:r>
              <a:rPr lang="en-US" dirty="0">
                <a:solidFill>
                  <a:schemeClr val="tx2"/>
                </a:solidFill>
              </a:rPr>
              <a:t> poate fi </a:t>
            </a:r>
            <a:r>
              <a:rPr lang="en-US" dirty="0" err="1">
                <a:solidFill>
                  <a:schemeClr val="tx2"/>
                </a:solidFill>
              </a:rPr>
              <a:t>cumulul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unor</a:t>
            </a:r>
            <a:r>
              <a:rPr lang="en-US" dirty="0">
                <a:solidFill>
                  <a:schemeClr val="tx2"/>
                </a:solidFill>
              </a:rPr>
              <a:t> opera</a:t>
            </a:r>
            <a:r>
              <a:rPr lang="ro-RO" dirty="0" err="1">
                <a:solidFill>
                  <a:schemeClr val="tx2"/>
                </a:solidFill>
              </a:rPr>
              <a:t>ţ</a:t>
            </a:r>
            <a:r>
              <a:rPr lang="en-US" dirty="0">
                <a:solidFill>
                  <a:schemeClr val="tx2"/>
                </a:solidFill>
              </a:rPr>
              <a:t>ii (ex. </a:t>
            </a:r>
            <a:r>
              <a:rPr lang="en-US" dirty="0" err="1">
                <a:solidFill>
                  <a:schemeClr val="tx2"/>
                </a:solidFill>
              </a:rPr>
              <a:t>cazul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buclei</a:t>
            </a:r>
            <a:r>
              <a:rPr lang="en-US" dirty="0">
                <a:solidFill>
                  <a:schemeClr val="tx2"/>
                </a:solidFill>
              </a:rPr>
              <a:t> for)</a:t>
            </a:r>
          </a:p>
          <a:p>
            <a:pPr>
              <a:buFont typeface="Wingdings" pitchFamily="2" charset="2"/>
              <a:buChar char="Ø"/>
            </a:pPr>
            <a:r>
              <a:rPr lang="en-US" b="1" dirty="0" err="1">
                <a:solidFill>
                  <a:schemeClr val="tx2"/>
                </a:solidFill>
              </a:rPr>
              <a:t>Algoritmul</a:t>
            </a:r>
            <a:r>
              <a:rPr lang="en-US" b="1" dirty="0">
                <a:solidFill>
                  <a:schemeClr val="tx2"/>
                </a:solidFill>
              </a:rPr>
              <a:t> are un timp de </a:t>
            </a:r>
            <a:r>
              <a:rPr lang="en-US" b="1" dirty="0" err="1">
                <a:solidFill>
                  <a:schemeClr val="tx2"/>
                </a:solidFill>
              </a:rPr>
              <a:t>execu</a:t>
            </a:r>
            <a:r>
              <a:rPr lang="ro-RO" b="1" dirty="0" err="1">
                <a:solidFill>
                  <a:schemeClr val="tx2"/>
                </a:solidFill>
              </a:rPr>
              <a:t>ţ</a:t>
            </a:r>
            <a:r>
              <a:rPr lang="en-US" b="1" dirty="0" err="1">
                <a:solidFill>
                  <a:schemeClr val="tx2"/>
                </a:solidFill>
              </a:rPr>
              <a:t>ie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ro-RO" b="1" dirty="0">
                <a:solidFill>
                  <a:schemeClr val="tx2"/>
                </a:solidFill>
              </a:rPr>
              <a:t>(ordin) </a:t>
            </a:r>
            <a:r>
              <a:rPr lang="en-US" b="1" dirty="0" err="1">
                <a:solidFill>
                  <a:schemeClr val="tx2"/>
                </a:solidFill>
              </a:rPr>
              <a:t>liniar</a:t>
            </a:r>
            <a:r>
              <a:rPr lang="en-US" b="1" dirty="0">
                <a:solidFill>
                  <a:schemeClr val="tx2"/>
                </a:solidFill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0AF19A-76EA-4DDE-8E8F-3143352FBEA5}"/>
                  </a:ext>
                </a:extLst>
              </p:cNvPr>
              <p:cNvSpPr/>
              <p:nvPr/>
            </p:nvSpPr>
            <p:spPr>
              <a:xfrm>
                <a:off x="846666" y="2490281"/>
                <a:ext cx="8458200" cy="18774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itchFamily="18" charset="0"/>
                    <a:ea typeface="Cambria Math" pitchFamily="18" charset="0"/>
                  </a:rPr>
                  <a:t>Timpul total de </a:t>
                </a:r>
                <a:r>
                  <a:rPr lang="en-US" sz="3200" b="1" dirty="0" err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itchFamily="18" charset="0"/>
                    <a:ea typeface="Cambria Math" pitchFamily="18" charset="0"/>
                  </a:rPr>
                  <a:t>execu</a:t>
                </a:r>
                <a:r>
                  <a:rPr lang="ro-RO" sz="32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itchFamily="18" charset="0"/>
                    <a:ea typeface="Cambria Math" pitchFamily="18" charset="0"/>
                  </a:rPr>
                  <a:t>ţ</a:t>
                </a:r>
                <a:r>
                  <a:rPr lang="en-US" sz="3200" b="1" dirty="0" err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itchFamily="18" charset="0"/>
                    <a:ea typeface="Cambria Math" pitchFamily="18" charset="0"/>
                  </a:rPr>
                  <a:t>ie</a:t>
                </a:r>
                <a:r>
                  <a:rPr lang="en-US" sz="3200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itchFamily="18" charset="0"/>
                    <a:ea typeface="Cambria Math" pitchFamily="18" charset="0"/>
                  </a:rPr>
                  <a:t> :</a:t>
                </a:r>
              </a:p>
              <a:p>
                <a:endParaRPr lang="en-US" sz="2800" u="sng" dirty="0">
                  <a:solidFill>
                    <a:schemeClr val="tx2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/>
                        <a:ea typeface="Cambria Math" pitchFamily="18" charset="0"/>
                      </a:rPr>
                      <m:t>𝑇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/>
                        <a:ea typeface="Cambria Math" pitchFamily="18" charset="0"/>
                      </a:rPr>
                      <m:t> =</m:t>
                    </m:r>
                  </m:oMath>
                </a14:m>
                <a:r>
                  <a:rPr lang="en-US" sz="2800" b="0" i="1" dirty="0">
                    <a:solidFill>
                      <a:schemeClr val="tx2"/>
                    </a:solidFill>
                    <a:latin typeface="Cambria Math"/>
                    <a:ea typeface="Cambria Math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2"/>
                            </a:solidFill>
                            <a:latin typeface="Cambria Math"/>
                            <a:ea typeface="Cambria Math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 pitchFamily="18" charset="0"/>
                        <a:ea typeface="Cambria Math" pitchFamily="18" charset="0"/>
                      </a:rPr>
                      <m:t>+</m:t>
                    </m:r>
                    <m:r>
                      <a:rPr lang="en-US" sz="2800" b="1" i="1">
                        <a:solidFill>
                          <a:schemeClr val="tx2"/>
                        </a:solidFill>
                        <a:latin typeface="Cambria Math" pitchFamily="18" charset="0"/>
                        <a:ea typeface="Cambria Math" pitchFamily="18" charset="0"/>
                      </a:rPr>
                      <m:t>𝒏</m:t>
                    </m:r>
                    <m:r>
                      <a:rPr lang="en-US" sz="2800" b="1" i="1">
                        <a:solidFill>
                          <a:schemeClr val="tx2"/>
                        </a:solidFill>
                        <a:latin typeface="Cambria Math" pitchFamily="18" charset="0"/>
                        <a:ea typeface="Cambria Math" pitchFamily="18" charset="0"/>
                      </a:rPr>
                      <m:t>∗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800" b="1" i="1">
                            <a:solidFill>
                              <a:schemeClr val="tx2"/>
                            </a:solidFill>
                            <a:latin typeface="Cambria Math" pitchFamily="18" charset="0"/>
                            <a:ea typeface="Cambria Math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2800" b="1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chemeClr val="tx2"/>
                                </a:solidFill>
                                <a:latin typeface="Cambria Math"/>
                                <a:ea typeface="Cambria Math" pitchFamily="18" charset="0"/>
                              </a:rPr>
                              <m:t>𝟒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i="1" dirty="0">
                  <a:solidFill>
                    <a:schemeClr val="tx2"/>
                  </a:solidFill>
                  <a:latin typeface="Cambria Math"/>
                  <a:ea typeface="Cambria Math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/>
                        <a:ea typeface="Cambria Math" pitchFamily="18" charset="0"/>
                      </a:rPr>
                      <m:t>=3+3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/>
                        <a:ea typeface="Cambria Math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/>
                        <a:ea typeface="Cambria Math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800" b="0" i="1" smtClean="0">
                        <a:solidFill>
                          <a:schemeClr val="tx2"/>
                        </a:solidFill>
                        <a:latin typeface="Cambria Math"/>
                        <a:ea typeface="Cambria Math" pitchFamily="18" charset="0"/>
                      </a:rPr>
                      <m:t>Θ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 (</a:t>
                </a:r>
                <a:r>
                  <a:rPr lang="en-US" sz="2800" dirty="0" err="1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func</a:t>
                </a:r>
                <a:r>
                  <a:rPr lang="ro-RO" sz="2800" dirty="0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ţ</a:t>
                </a:r>
                <a:r>
                  <a:rPr lang="en-US" sz="2800" dirty="0" err="1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ie</a:t>
                </a:r>
                <a:r>
                  <a:rPr lang="en-US" sz="2800" dirty="0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 </a:t>
                </a:r>
                <a:r>
                  <a:rPr lang="en-US" sz="2800" dirty="0" err="1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liniar</a:t>
                </a:r>
                <a:r>
                  <a:rPr lang="ro-RO" sz="2800" dirty="0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ă</a:t>
                </a:r>
                <a:r>
                  <a:rPr lang="en-US" sz="2800" dirty="0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0AF19A-76EA-4DDE-8E8F-3143352FB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66" y="2490281"/>
                <a:ext cx="8458200" cy="1877437"/>
              </a:xfrm>
              <a:prstGeom prst="rect">
                <a:avLst/>
              </a:prstGeom>
              <a:blipFill>
                <a:blip r:embed="rId2"/>
                <a:stretch>
                  <a:fillRect l="-1947" t="-4886" b="-846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109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C9E199-5AD8-4462-9551-B074F1728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580373-8B22-4925-A0F5-026BF75B3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timp execuție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B8330571-DB82-4BEF-BBCC-2E191BE3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91" y="1374398"/>
            <a:ext cx="5484337" cy="4676446"/>
          </a:xfrm>
          <a:prstGeom prst="rect">
            <a:avLst/>
          </a:prstGeom>
        </p:spPr>
      </p:pic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B78BA656-7A87-4D9A-AAEC-137A45187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736408"/>
              </p:ext>
            </p:extLst>
          </p:nvPr>
        </p:nvGraphicFramePr>
        <p:xfrm>
          <a:off x="5880095" y="1102229"/>
          <a:ext cx="6231472" cy="2590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34270">
                  <a:extLst>
                    <a:ext uri="{9D8B030D-6E8A-4147-A177-3AD203B41FA5}">
                      <a16:colId xmlns:a16="http://schemas.microsoft.com/office/drawing/2014/main" val="3018444472"/>
                    </a:ext>
                  </a:extLst>
                </a:gridCol>
                <a:gridCol w="3303680">
                  <a:extLst>
                    <a:ext uri="{9D8B030D-6E8A-4147-A177-3AD203B41FA5}">
                      <a16:colId xmlns:a16="http://schemas.microsoft.com/office/drawing/2014/main" val="3812705909"/>
                    </a:ext>
                  </a:extLst>
                </a:gridCol>
                <a:gridCol w="1793522">
                  <a:extLst>
                    <a:ext uri="{9D8B030D-6E8A-4147-A177-3AD203B41FA5}">
                      <a16:colId xmlns:a16="http://schemas.microsoft.com/office/drawing/2014/main" val="236368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Linia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Repetiții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651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C1 (atribuire)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69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C2 (comp + </a:t>
                      </a:r>
                      <a:r>
                        <a:rPr lang="ro-RO" sz="2800" dirty="0" err="1">
                          <a:solidFill>
                            <a:schemeClr val="tx2"/>
                          </a:solidFill>
                        </a:rPr>
                        <a:t>jump</a:t>
                      </a:r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dirty="0">
                          <a:solidFill>
                            <a:schemeClr val="tx2"/>
                          </a:solidFill>
                        </a:rPr>
                        <a:t>σ(</a:t>
                      </a:r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899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C3 (test egalitate)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dirty="0">
                          <a:solidFill>
                            <a:schemeClr val="tx2"/>
                          </a:solidFill>
                        </a:rPr>
                        <a:t>σ(</a:t>
                      </a:r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441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C4 (incrementare)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dirty="0">
                          <a:solidFill>
                            <a:schemeClr val="tx2"/>
                          </a:solidFill>
                        </a:rPr>
                        <a:t>σ(</a:t>
                      </a:r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a)-1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3712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824CA01-2E65-472D-AC02-09B57F0AF97D}"/>
                  </a:ext>
                </a:extLst>
              </p:cNvPr>
              <p:cNvSpPr/>
              <p:nvPr/>
            </p:nvSpPr>
            <p:spPr>
              <a:xfrm>
                <a:off x="6211711" y="3693029"/>
                <a:ext cx="47244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 smtClean="0">
                        <a:solidFill>
                          <a:prstClr val="black"/>
                        </a:solidFill>
                        <a:latin typeface="Cambria Math" pitchFamily="18" charset="0"/>
                        <a:ea typeface="Cambria Math" pitchFamily="18" charset="0"/>
                        <a:cs typeface="Arial" charset="0"/>
                      </a:rPr>
                      <m:t>σ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mbria Math" pitchFamily="18" charset="0"/>
                    <a:ea typeface="Cambria Math" pitchFamily="18" charset="0"/>
                    <a:cs typeface="Arial" charset="0"/>
                  </a:rPr>
                  <a:t> = </a:t>
                </a:r>
                <a:r>
                  <a:rPr lang="en-US" sz="2400" dirty="0" err="1">
                    <a:solidFill>
                      <a:prstClr val="black"/>
                    </a:solidFill>
                    <a:latin typeface="Cambria Math" pitchFamily="18" charset="0"/>
                    <a:ea typeface="Cambria Math" pitchFamily="18" charset="0"/>
                    <a:cs typeface="Arial" charset="0"/>
                  </a:rPr>
                  <a:t>pozitia</a:t>
                </a:r>
                <a:r>
                  <a:rPr lang="en-US" sz="2400" dirty="0">
                    <a:solidFill>
                      <a:prstClr val="black"/>
                    </a:solidFill>
                    <a:latin typeface="Cambria Math" pitchFamily="18" charset="0"/>
                    <a:ea typeface="Cambria Math" pitchFamily="18" charset="0"/>
                    <a:cs typeface="Arial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Cambria Math" pitchFamily="18" charset="0"/>
                    <a:ea typeface="Cambria Math" pitchFamily="18" charset="0"/>
                    <a:cs typeface="Arial" charset="0"/>
                  </a:rPr>
                  <a:t>lui</a:t>
                </a:r>
                <a:r>
                  <a:rPr lang="en-US" sz="2400" dirty="0">
                    <a:solidFill>
                      <a:prstClr val="black"/>
                    </a:solidFill>
                    <a:latin typeface="Cambria Math" pitchFamily="18" charset="0"/>
                    <a:ea typeface="Cambria Math" pitchFamily="18" charset="0"/>
                    <a:cs typeface="Arial" charset="0"/>
                  </a:rPr>
                  <a:t> a </a:t>
                </a:r>
                <a:r>
                  <a:rPr lang="ro-RO" sz="2400" dirty="0">
                    <a:solidFill>
                      <a:prstClr val="black"/>
                    </a:solidFill>
                    <a:latin typeface="Cambria Math" pitchFamily="18" charset="0"/>
                    <a:ea typeface="Cambria Math" pitchFamily="18" charset="0"/>
                    <a:cs typeface="Arial" charset="0"/>
                  </a:rPr>
                  <a:t>î</a:t>
                </a:r>
                <a:r>
                  <a:rPr lang="en-US" sz="2400" dirty="0">
                    <a:solidFill>
                      <a:prstClr val="black"/>
                    </a:solidFill>
                    <a:latin typeface="Cambria Math" pitchFamily="18" charset="0"/>
                    <a:ea typeface="Cambria Math" pitchFamily="18" charset="0"/>
                    <a:cs typeface="Arial" charset="0"/>
                  </a:rPr>
                  <a:t>n </a:t>
                </a:r>
                <a:r>
                  <a:rPr lang="en-US" sz="2400" dirty="0" err="1">
                    <a:solidFill>
                      <a:prstClr val="black"/>
                    </a:solidFill>
                    <a:latin typeface="Cambria Math" pitchFamily="18" charset="0"/>
                    <a:ea typeface="Cambria Math" pitchFamily="18" charset="0"/>
                    <a:cs typeface="Arial" charset="0"/>
                  </a:rPr>
                  <a:t>cadrul</a:t>
                </a:r>
                <a:r>
                  <a:rPr lang="en-US" sz="2400" dirty="0">
                    <a:solidFill>
                      <a:prstClr val="black"/>
                    </a:solidFill>
                    <a:latin typeface="Cambria Math" pitchFamily="18" charset="0"/>
                    <a:ea typeface="Cambria Math" pitchFamily="18" charset="0"/>
                    <a:cs typeface="Arial" charset="0"/>
                  </a:rPr>
                  <a:t> </a:t>
                </a:r>
                <a:r>
                  <a:rPr lang="en-US" sz="2400" dirty="0" err="1">
                    <a:solidFill>
                      <a:prstClr val="black"/>
                    </a:solidFill>
                    <a:latin typeface="Cambria Math" pitchFamily="18" charset="0"/>
                    <a:ea typeface="Cambria Math" pitchFamily="18" charset="0"/>
                    <a:cs typeface="Arial" charset="0"/>
                  </a:rPr>
                  <a:t>vectorului</a:t>
                </a:r>
                <a:r>
                  <a:rPr lang="en-US" sz="2400" dirty="0">
                    <a:solidFill>
                      <a:prstClr val="black"/>
                    </a:solidFill>
                    <a:latin typeface="Cambria Math" pitchFamily="18" charset="0"/>
                    <a:ea typeface="Cambria Math" pitchFamily="18" charset="0"/>
                    <a:cs typeface="Arial" charset="0"/>
                  </a:rPr>
                  <a:t> (</a:t>
                </a:r>
                <a:r>
                  <a:rPr lang="en-US" sz="2400" dirty="0" err="1">
                    <a:solidFill>
                      <a:prstClr val="black"/>
                    </a:solidFill>
                    <a:latin typeface="Cambria Math" pitchFamily="18" charset="0"/>
                    <a:ea typeface="Cambria Math" pitchFamily="18" charset="0"/>
                    <a:cs typeface="Arial" charset="0"/>
                  </a:rPr>
                  <a:t>valori</a:t>
                </a:r>
                <a:r>
                  <a:rPr lang="en-US" sz="2400" dirty="0">
                    <a:solidFill>
                      <a:prstClr val="black"/>
                    </a:solidFill>
                    <a:latin typeface="Cambria Math" pitchFamily="18" charset="0"/>
                    <a:ea typeface="Cambria Math" pitchFamily="18" charset="0"/>
                    <a:cs typeface="Arial" charset="0"/>
                  </a:rPr>
                  <a:t> </a:t>
                </a:r>
                <a:r>
                  <a:rPr lang="ro-RO" sz="2400" dirty="0" err="1">
                    <a:solidFill>
                      <a:prstClr val="black"/>
                    </a:solidFill>
                    <a:latin typeface="Cambria Math" pitchFamily="18" charset="0"/>
                    <a:ea typeface="Cambria Math" pitchFamily="18" charset="0"/>
                    <a:cs typeface="Arial" charset="0"/>
                  </a:rPr>
                  <a:t>î</a:t>
                </a:r>
                <a:r>
                  <a:rPr lang="en-US" sz="2400" dirty="0" err="1">
                    <a:solidFill>
                      <a:prstClr val="black"/>
                    </a:solidFill>
                    <a:latin typeface="Cambria Math" pitchFamily="18" charset="0"/>
                    <a:ea typeface="Cambria Math" pitchFamily="18" charset="0"/>
                    <a:cs typeface="Arial" charset="0"/>
                  </a:rPr>
                  <a:t>ntre</a:t>
                </a:r>
                <a:r>
                  <a:rPr lang="en-US" sz="2400" dirty="0">
                    <a:solidFill>
                      <a:prstClr val="black"/>
                    </a:solidFill>
                    <a:latin typeface="Cambria Math" pitchFamily="18" charset="0"/>
                    <a:ea typeface="Cambria Math" pitchFamily="18" charset="0"/>
                    <a:cs typeface="Arial" charset="0"/>
                  </a:rPr>
                  <a:t> 1 </a:t>
                </a:r>
                <a:r>
                  <a:rPr lang="ro-RO" sz="2400" dirty="0" err="1">
                    <a:solidFill>
                      <a:prstClr val="black"/>
                    </a:solidFill>
                    <a:latin typeface="Cambria Math" pitchFamily="18" charset="0"/>
                    <a:ea typeface="Cambria Math" pitchFamily="18" charset="0"/>
                    <a:cs typeface="Arial" charset="0"/>
                  </a:rPr>
                  <a:t>ş</a:t>
                </a:r>
                <a:r>
                  <a:rPr lang="en-US" sz="2400" dirty="0">
                    <a:solidFill>
                      <a:prstClr val="black"/>
                    </a:solidFill>
                    <a:latin typeface="Cambria Math" pitchFamily="18" charset="0"/>
                    <a:ea typeface="Cambria Math" pitchFamily="18" charset="0"/>
                    <a:cs typeface="Arial" charset="0"/>
                  </a:rPr>
                  <a:t>i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mbria Math" pitchFamily="18" charset="0"/>
                    <a:ea typeface="Cambria Math" pitchFamily="18" charset="0"/>
                    <a:cs typeface="Arial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824CA01-2E65-472D-AC02-09B57F0AF9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711" y="3693029"/>
                <a:ext cx="4724400" cy="830997"/>
              </a:xfrm>
              <a:prstGeom prst="rect">
                <a:avLst/>
              </a:prstGeom>
              <a:blipFill>
                <a:blip r:embed="rId3"/>
                <a:stretch>
                  <a:fillRect l="-2065" t="-5882" b="-16176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9AB1BA-369C-440A-A964-DA33D343832E}"/>
                  </a:ext>
                </a:extLst>
              </p:cNvPr>
              <p:cNvSpPr txBox="1"/>
              <p:nvPr/>
            </p:nvSpPr>
            <p:spPr>
              <a:xfrm>
                <a:off x="5880095" y="4912416"/>
                <a:ext cx="609600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Timpul total de </a:t>
                </a:r>
                <a:r>
                  <a:rPr lang="en-US" sz="2000" b="1" dirty="0" err="1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execu</a:t>
                </a:r>
                <a:r>
                  <a:rPr lang="ro-RO" sz="2000" b="1" dirty="0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ţ</a:t>
                </a:r>
                <a:r>
                  <a:rPr lang="en-US" sz="2000" b="1" dirty="0" err="1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ie</a:t>
                </a:r>
                <a:r>
                  <a:rPr lang="en-US" sz="2000" b="1" dirty="0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 (a exist</a:t>
                </a:r>
                <a:r>
                  <a:rPr lang="ro-RO" sz="2000" b="1" dirty="0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ă î</a:t>
                </a:r>
                <a:r>
                  <a:rPr lang="en-US" sz="2000" b="1" dirty="0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n vector):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4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)∗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tx2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σ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=3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tx2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σ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r>
                  <a:rPr lang="en-US" sz="2000" b="1" dirty="0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Timpul total de </a:t>
                </a:r>
                <a:r>
                  <a:rPr lang="en-US" sz="2000" b="1" dirty="0" err="1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execu</a:t>
                </a:r>
                <a:r>
                  <a:rPr lang="ro-RO" sz="2000" b="1" dirty="0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ţ</a:t>
                </a:r>
                <a:r>
                  <a:rPr lang="en-US" sz="2000" b="1" dirty="0" err="1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ie</a:t>
                </a:r>
                <a:r>
                  <a:rPr lang="en-US" sz="2000" b="1" dirty="0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 (a nu exist</a:t>
                </a:r>
                <a:r>
                  <a:rPr lang="ro-RO" sz="2000" b="1" dirty="0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ă</a:t>
                </a:r>
                <a:r>
                  <a:rPr lang="en-US" sz="2000" b="1" dirty="0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 </a:t>
                </a:r>
                <a:r>
                  <a:rPr lang="ro-RO" sz="2000" b="1" dirty="0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în</a:t>
                </a:r>
                <a:r>
                  <a:rPr lang="en-US" sz="2000" b="1" dirty="0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 vector): </a:t>
                </a:r>
                <a:endParaRPr lang="en-US" sz="2000" b="1" i="1" dirty="0">
                  <a:solidFill>
                    <a:schemeClr val="tx2"/>
                  </a:solidFill>
                  <a:latin typeface="Cambria Math"/>
                  <a:ea typeface="Cambria Math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+1)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4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)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=3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𝑛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+2</m:t>
                      </m:r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9AB1BA-369C-440A-A964-DA33D3438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095" y="4912416"/>
                <a:ext cx="6096000" cy="1323439"/>
              </a:xfrm>
              <a:prstGeom prst="rect">
                <a:avLst/>
              </a:prstGeom>
              <a:blipFill>
                <a:blip r:embed="rId4"/>
                <a:stretch>
                  <a:fillRect l="-1100" t="-2765" b="-460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746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6CF411-F419-465D-8FDC-087E10B0B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E09F1C-F6AF-4B9A-9A9F-3F1F3A28A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timp execuție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52F12876-64F7-4B26-906B-3A40058A60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0678" y="1672293"/>
                <a:ext cx="10630644" cy="452530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0485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37798"/>
                  </a:buClr>
                  <a:buFont typeface="Arial" panose="020B0604020202020204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011237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37798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452562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37798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14513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37798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chemeClr val="tx2"/>
                    </a:solidFill>
                  </a:rPr>
                  <a:t>Cazul </a:t>
                </a:r>
                <a:r>
                  <a:rPr lang="en-US" dirty="0" err="1">
                    <a:solidFill>
                      <a:schemeClr val="tx2"/>
                    </a:solidFill>
                  </a:rPr>
                  <a:t>valorii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ro-RO" dirty="0">
                    <a:solidFill>
                      <a:schemeClr val="tx2"/>
                    </a:solidFill>
                  </a:rPr>
                  <a:t>î</a:t>
                </a:r>
                <a:r>
                  <a:rPr lang="en-US" dirty="0">
                    <a:solidFill>
                      <a:schemeClr val="tx2"/>
                    </a:solidFill>
                  </a:rPr>
                  <a:t>n </a:t>
                </a:r>
                <a:r>
                  <a:rPr lang="en-US" dirty="0" err="1">
                    <a:solidFill>
                      <a:schemeClr val="tx2"/>
                    </a:solidFill>
                  </a:rPr>
                  <a:t>vectorul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=3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2"/>
                        </a:solidFill>
                      </a:rPr>
                      <m:t>σ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𝑎</m:t>
                        </m:r>
                      </m:e>
                    </m:d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err="1">
                    <a:solidFill>
                      <a:schemeClr val="tx2"/>
                    </a:solidFill>
                  </a:rPr>
                  <a:t>Cazul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ro-RO" dirty="0">
                    <a:solidFill>
                      <a:schemeClr val="tx2"/>
                    </a:solidFill>
                  </a:rPr>
                  <a:t>î</a:t>
                </a:r>
                <a:r>
                  <a:rPr lang="en-US" dirty="0">
                    <a:solidFill>
                      <a:schemeClr val="tx2"/>
                    </a:solidFill>
                  </a:rPr>
                  <a:t>n care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nu exist</a:t>
                </a:r>
                <a:r>
                  <a:rPr lang="ro-RO" dirty="0">
                    <a:solidFill>
                      <a:schemeClr val="tx2"/>
                    </a:solidFill>
                  </a:rPr>
                  <a:t>ă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ro-RO" dirty="0">
                    <a:solidFill>
                      <a:schemeClr val="tx2"/>
                    </a:solidFill>
                  </a:rPr>
                  <a:t>î</a:t>
                </a:r>
                <a:r>
                  <a:rPr lang="en-US" dirty="0">
                    <a:solidFill>
                      <a:schemeClr val="tx2"/>
                    </a:solidFill>
                  </a:rPr>
                  <a:t>n vector</a:t>
                </a:r>
                <a:r>
                  <a:rPr lang="ro-RO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chemeClr val="tx2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=3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m:rPr>
                        <m:nor/>
                      </m:rPr>
                      <a:rPr lang="en-US">
                        <a:solidFill>
                          <a:schemeClr val="tx2"/>
                        </a:solidFill>
                        <a:latin typeface="Cambria Math"/>
                      </a:rPr>
                      <m:t>+2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solidFill>
                    <a:schemeClr val="tx2"/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 err="1">
                    <a:solidFill>
                      <a:schemeClr val="tx2"/>
                    </a:solidFill>
                  </a:rPr>
                  <a:t>Cazul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cel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mai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favorabil</a:t>
                </a:r>
                <a:r>
                  <a:rPr lang="en-US" dirty="0">
                    <a:solidFill>
                      <a:schemeClr val="tx2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3</m:t>
                    </m:r>
                    <m:r>
                      <a:rPr lang="en-US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i="1" smtClean="0">
                        <a:solidFill>
                          <a:schemeClr val="tx2"/>
                        </a:solidFill>
                        <a:latin typeface="Cambria Math"/>
                      </a:rPr>
                      <m:t>Θ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(1)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:endParaRPr lang="ro-RO" dirty="0">
                  <a:solidFill>
                    <a:schemeClr val="tx2"/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 err="1">
                    <a:solidFill>
                      <a:schemeClr val="tx2"/>
                    </a:solidFill>
                  </a:rPr>
                  <a:t>Cazul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cel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mai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defavorabil</a:t>
                </a:r>
                <a:r>
                  <a:rPr lang="en-US" dirty="0">
                    <a:solidFill>
                      <a:schemeClr val="tx2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=3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m:rPr>
                        <m:nor/>
                      </m:rPr>
                      <a:rPr lang="en-US">
                        <a:solidFill>
                          <a:schemeClr val="tx2"/>
                        </a:solidFill>
                        <a:latin typeface="Cambria Math"/>
                      </a:rPr>
                      <m:t>+2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  <a:latin typeface="Cambria Math"/>
                      </a:rPr>
                      <m:t> =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2"/>
                        </a:solidFill>
                        <a:latin typeface="Cambria Math"/>
                      </a:rPr>
                      <m:t>Θ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:endParaRPr lang="ro-RO" dirty="0">
                  <a:solidFill>
                    <a:schemeClr val="tx2"/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 err="1">
                    <a:solidFill>
                      <a:schemeClr val="tx2"/>
                    </a:solidFill>
                  </a:rPr>
                  <a:t>Cazul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mediu</a:t>
                </a:r>
                <a:r>
                  <a:rPr lang="en-US" dirty="0">
                    <a:solidFill>
                      <a:schemeClr val="tx2"/>
                    </a:solidFill>
                  </a:rPr>
                  <a:t> : </a:t>
                </a:r>
                <a:r>
                  <a:rPr lang="en-US" dirty="0" err="1">
                    <a:solidFill>
                      <a:schemeClr val="tx2"/>
                    </a:solidFill>
                  </a:rPr>
                  <a:t>depinde</a:t>
                </a:r>
                <a:r>
                  <a:rPr lang="en-US" dirty="0">
                    <a:solidFill>
                      <a:schemeClr val="tx2"/>
                    </a:solidFill>
                  </a:rPr>
                  <a:t> de </a:t>
                </a:r>
                <a:r>
                  <a:rPr lang="en-US" dirty="0" err="1">
                    <a:solidFill>
                      <a:schemeClr val="tx2"/>
                    </a:solidFill>
                  </a:rPr>
                  <a:t>distribu</a:t>
                </a:r>
                <a:r>
                  <a:rPr lang="ro-RO" dirty="0">
                    <a:solidFill>
                      <a:schemeClr val="tx2"/>
                    </a:solidFill>
                  </a:rPr>
                  <a:t>ţ</a:t>
                </a:r>
                <a:r>
                  <a:rPr lang="en-US" dirty="0" err="1">
                    <a:solidFill>
                      <a:schemeClr val="tx2"/>
                    </a:solidFill>
                  </a:rPr>
                  <a:t>ia</a:t>
                </a:r>
                <a:r>
                  <a:rPr lang="en-US" dirty="0">
                    <a:solidFill>
                      <a:schemeClr val="tx2"/>
                    </a:solidFill>
                  </a:rPr>
                  <a:t> probabilistic</a:t>
                </a:r>
                <a:r>
                  <a:rPr lang="ro-RO" dirty="0">
                    <a:solidFill>
                      <a:schemeClr val="tx2"/>
                    </a:solidFill>
                  </a:rPr>
                  <a:t>ă</a:t>
                </a:r>
                <a:r>
                  <a:rPr lang="en-US" dirty="0">
                    <a:solidFill>
                      <a:schemeClr val="tx2"/>
                    </a:solidFill>
                  </a:rPr>
                  <a:t> a </a:t>
                </a:r>
                <a:r>
                  <a:rPr lang="en-US" dirty="0" err="1">
                    <a:solidFill>
                      <a:schemeClr val="tx2"/>
                    </a:solidFill>
                  </a:rPr>
                  <a:t>intr</a:t>
                </a:r>
                <a:r>
                  <a:rPr lang="ro-RO" dirty="0">
                    <a:solidFill>
                      <a:schemeClr val="tx2"/>
                    </a:solidFill>
                  </a:rPr>
                  <a:t>ă</a:t>
                </a:r>
                <a:r>
                  <a:rPr lang="en-US" dirty="0" err="1">
                    <a:solidFill>
                      <a:schemeClr val="tx2"/>
                    </a:solidFill>
                  </a:rPr>
                  <a:t>rilor</a:t>
                </a:r>
                <a:r>
                  <a:rPr lang="en-US" dirty="0">
                    <a:solidFill>
                      <a:schemeClr val="tx2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tx2"/>
                        </a:solidFill>
                      </a:rPr>
                      <m:t>σ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este</a:t>
                </a:r>
                <a:r>
                  <a:rPr lang="en-US" dirty="0">
                    <a:solidFill>
                      <a:schemeClr val="tx2"/>
                    </a:solidFill>
                  </a:rPr>
                  <a:t> o </a:t>
                </a:r>
                <a:r>
                  <a:rPr lang="en-US" dirty="0" err="1">
                    <a:solidFill>
                      <a:schemeClr val="tx2"/>
                    </a:solidFill>
                  </a:rPr>
                  <a:t>variabil</a:t>
                </a:r>
                <a:r>
                  <a:rPr lang="ro-RO" dirty="0">
                    <a:solidFill>
                      <a:schemeClr val="tx2"/>
                    </a:solidFill>
                  </a:rPr>
                  <a:t>ă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aleatoare</a:t>
                </a:r>
                <a:r>
                  <a:rPr lang="en-US" dirty="0">
                    <a:solidFill>
                      <a:schemeClr val="tx2"/>
                    </a:solidFill>
                  </a:rPr>
                  <a:t> (1 …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52F12876-64F7-4B26-906B-3A40058A6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78" y="1672293"/>
                <a:ext cx="10630644" cy="4525308"/>
              </a:xfrm>
              <a:prstGeom prst="rect">
                <a:avLst/>
              </a:prstGeom>
              <a:blipFill>
                <a:blip r:embed="rId2"/>
                <a:stretch>
                  <a:fillRect l="-1147" t="-2288" b="-175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91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28D463-3485-3941-BF40-FCA18886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5B9D7-D475-454F-B485-EE9A9EB0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B2A81-7EFF-F546-9FEE-DEEBD3C084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701770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14E382-AC3E-4FD1-B905-DB490C96E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2C5C2B-35E4-4667-A4AD-B4E6C3D0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timp execuție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B91A796-77BC-4C39-B2C0-9213F61016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5000" y="1483861"/>
                <a:ext cx="8382000" cy="505936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0485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37798"/>
                  </a:buClr>
                  <a:buFont typeface="Arial" panose="020B0604020202020204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011237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37798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452562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37798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14513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37798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chemeClr val="tx2"/>
                    </a:solidFill>
                  </a:rPr>
                  <a:t>Cazul </a:t>
                </a:r>
                <a:r>
                  <a:rPr lang="en-US" dirty="0" err="1">
                    <a:solidFill>
                      <a:schemeClr val="tx2"/>
                    </a:solidFill>
                  </a:rPr>
                  <a:t>mediu</a:t>
                </a:r>
                <a:r>
                  <a:rPr lang="en-US" dirty="0">
                    <a:solidFill>
                      <a:schemeClr val="tx2"/>
                    </a:solidFill>
                  </a:rPr>
                  <a:t> : </a:t>
                </a:r>
                <a:r>
                  <a:rPr lang="en-US" dirty="0" err="1">
                    <a:solidFill>
                      <a:schemeClr val="tx2"/>
                    </a:solidFill>
                  </a:rPr>
                  <a:t>depinde</a:t>
                </a:r>
                <a:r>
                  <a:rPr lang="en-US" dirty="0">
                    <a:solidFill>
                      <a:schemeClr val="tx2"/>
                    </a:solidFill>
                  </a:rPr>
                  <a:t> de </a:t>
                </a:r>
                <a:r>
                  <a:rPr lang="en-US" dirty="0" err="1">
                    <a:solidFill>
                      <a:schemeClr val="tx2"/>
                    </a:solidFill>
                  </a:rPr>
                  <a:t>distribu</a:t>
                </a:r>
                <a:r>
                  <a:rPr lang="ro-RO" dirty="0">
                    <a:solidFill>
                      <a:schemeClr val="tx2"/>
                    </a:solidFill>
                  </a:rPr>
                  <a:t>ţ</a:t>
                </a:r>
                <a:r>
                  <a:rPr lang="en-US" dirty="0" err="1">
                    <a:solidFill>
                      <a:schemeClr val="tx2"/>
                    </a:solidFill>
                  </a:rPr>
                  <a:t>ia</a:t>
                </a:r>
                <a:r>
                  <a:rPr lang="en-US" dirty="0">
                    <a:solidFill>
                      <a:schemeClr val="tx2"/>
                    </a:solidFill>
                  </a:rPr>
                  <a:t> probabilistic</a:t>
                </a:r>
                <a:r>
                  <a:rPr lang="ro-RO" dirty="0">
                    <a:solidFill>
                      <a:schemeClr val="tx2"/>
                    </a:solidFill>
                  </a:rPr>
                  <a:t>ă</a:t>
                </a:r>
                <a:r>
                  <a:rPr lang="en-US" dirty="0">
                    <a:solidFill>
                      <a:schemeClr val="tx2"/>
                    </a:solidFill>
                  </a:rPr>
                  <a:t> a </a:t>
                </a:r>
                <a:r>
                  <a:rPr lang="en-US" dirty="0" err="1">
                    <a:solidFill>
                      <a:schemeClr val="tx2"/>
                    </a:solidFill>
                  </a:rPr>
                  <a:t>intr</a:t>
                </a:r>
                <a:r>
                  <a:rPr lang="ro-RO" dirty="0">
                    <a:solidFill>
                      <a:schemeClr val="tx2"/>
                    </a:solidFill>
                  </a:rPr>
                  <a:t>ă</a:t>
                </a:r>
                <a:r>
                  <a:rPr lang="en-US" dirty="0" err="1">
                    <a:solidFill>
                      <a:schemeClr val="tx2"/>
                    </a:solidFill>
                  </a:rPr>
                  <a:t>rilor</a:t>
                </a:r>
                <a:r>
                  <a:rPr lang="en-US" dirty="0">
                    <a:solidFill>
                      <a:schemeClr val="tx2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tx2"/>
                        </a:solidFill>
                      </a:rPr>
                      <m:t>σ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este</a:t>
                </a:r>
                <a:r>
                  <a:rPr lang="en-US" dirty="0">
                    <a:solidFill>
                      <a:schemeClr val="tx2"/>
                    </a:solidFill>
                  </a:rPr>
                  <a:t> o </a:t>
                </a:r>
                <a:r>
                  <a:rPr lang="en-US" dirty="0" err="1">
                    <a:solidFill>
                      <a:schemeClr val="tx2"/>
                    </a:solidFill>
                  </a:rPr>
                  <a:t>variabil</a:t>
                </a:r>
                <a:r>
                  <a:rPr lang="ro-RO" dirty="0">
                    <a:solidFill>
                      <a:schemeClr val="tx2"/>
                    </a:solidFill>
                  </a:rPr>
                  <a:t>ă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aleatoare</a:t>
                </a:r>
                <a:r>
                  <a:rPr lang="en-US" dirty="0">
                    <a:solidFill>
                      <a:schemeClr val="tx2"/>
                    </a:solidFill>
                  </a:rPr>
                  <a:t> (1 …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ro-RO" dirty="0">
                  <a:solidFill>
                    <a:schemeClr val="tx2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err="1">
                    <a:solidFill>
                      <a:schemeClr val="tx2"/>
                    </a:solidFill>
                  </a:rPr>
                  <a:t>Distribu</a:t>
                </a:r>
                <a:r>
                  <a:rPr lang="ro-RO" dirty="0">
                    <a:solidFill>
                      <a:schemeClr val="tx2"/>
                    </a:solidFill>
                  </a:rPr>
                  <a:t>ţ</a:t>
                </a:r>
                <a:r>
                  <a:rPr lang="en-US" dirty="0" err="1">
                    <a:solidFill>
                      <a:schemeClr val="tx2"/>
                    </a:solidFill>
                  </a:rPr>
                  <a:t>ia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celor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cazuri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posibile</a:t>
                </a:r>
                <a:r>
                  <a:rPr lang="en-US" dirty="0">
                    <a:solidFill>
                      <a:schemeClr val="tx2"/>
                    </a:solidFill>
                  </a:rPr>
                  <a:t>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…  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…  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ro-RO" dirty="0">
                  <a:solidFill>
                    <a:schemeClr val="tx2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B91A796-77BC-4C39-B2C0-9213F6101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483861"/>
                <a:ext cx="8382000" cy="5059363"/>
              </a:xfrm>
              <a:prstGeom prst="rect">
                <a:avLst/>
              </a:prstGeom>
              <a:blipFill>
                <a:blip r:embed="rId3"/>
                <a:stretch>
                  <a:fillRect l="-1527" t="-2048" r="-72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12A99E-72BB-4D80-80CD-BBEDBD80D59A}"/>
                  </a:ext>
                </a:extLst>
              </p:cNvPr>
              <p:cNvSpPr/>
              <p:nvPr/>
            </p:nvSpPr>
            <p:spPr>
              <a:xfrm>
                <a:off x="1728534" y="3998461"/>
                <a:ext cx="8863447" cy="21790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𝒎𝒆𝒅𝒊𝒖</m:t>
                          </m:r>
                        </m:sub>
                      </m:sSub>
                      <m:d>
                        <m:dPr>
                          <m:ctrlP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ro-RO" sz="2800" b="0" i="1" dirty="0">
                  <a:solidFill>
                    <a:schemeClr val="tx2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3</m:t>
                          </m:r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+2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+1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/>
                          <a:ea typeface="Cambria Math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∗3∗</m:t>
                          </m:r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σ</m:t>
                          </m:r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)=</m:t>
                          </m:r>
                        </m:e>
                      </m:nary>
                      <m:f>
                        <m:fPr>
                          <m:ctrlP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3</m:t>
                          </m:r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+2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+1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a:rPr lang="en-US" sz="2800" b="1" i="1" dirty="0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𝟑</m:t>
                          </m:r>
                          <m:r>
                            <a:rPr lang="en-US" sz="2800" b="1" i="1" dirty="0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800" b="1" i="1" dirty="0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chemeClr val="tx2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12A99E-72BB-4D80-80CD-BBEDBD80D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534" y="3998461"/>
                <a:ext cx="8863447" cy="2179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1782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396AC5-1F8E-4D31-B4A7-2E66379E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6C9E2F-CFFB-4677-8BA0-A69762223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Ordin</a:t>
            </a:r>
            <a:r>
              <a:rPr lang="ro-RO" dirty="0" err="1"/>
              <a:t>ul</a:t>
            </a:r>
            <a:r>
              <a:rPr lang="en-US" dirty="0"/>
              <a:t> </a:t>
            </a:r>
            <a:r>
              <a:rPr lang="ro-RO" dirty="0"/>
              <a:t>sau Rata </a:t>
            </a:r>
            <a:r>
              <a:rPr lang="en-US" dirty="0"/>
              <a:t>de </a:t>
            </a:r>
            <a:r>
              <a:rPr lang="ro-RO" dirty="0"/>
              <a:t>C</a:t>
            </a:r>
            <a:r>
              <a:rPr lang="en-US" dirty="0"/>
              <a:t>re</a:t>
            </a:r>
            <a:r>
              <a:rPr lang="ro-RO" dirty="0" err="1"/>
              <a:t>ş</a:t>
            </a:r>
            <a:r>
              <a:rPr lang="en-US" dirty="0" err="1"/>
              <a:t>tere</a:t>
            </a:r>
            <a:endParaRPr lang="ro-R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63C25AC9-079B-45FD-AA0D-6E7369B4B6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7822" y="1288824"/>
                <a:ext cx="8610600" cy="505936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0485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37798"/>
                  </a:buClr>
                  <a:buFont typeface="Arial" panose="020B0604020202020204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011237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37798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452562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37798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14513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37798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Timpul de execu</a:t>
                </a:r>
                <a:r>
                  <a:rPr lang="ro-RO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ţ</a:t>
                </a:r>
                <a:r>
                  <a:rPr lang="it-IT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ie : T(n)</a:t>
                </a:r>
                <a:endParaRPr lang="ro-RO" dirty="0">
                  <a:solidFill>
                    <a:schemeClr val="tx2"/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𝑏𝑛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𝑐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tx2"/>
                    </a:solidFill>
                  </a:rPr>
                  <a:t>sau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𝑞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𝑟</m:t>
                    </m:r>
                  </m:oMath>
                </a14:m>
                <a:endParaRPr lang="it-IT" dirty="0">
                  <a:solidFill>
                    <a:schemeClr val="tx2"/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it-IT" dirty="0">
                    <a:solidFill>
                      <a:schemeClr val="tx2"/>
                    </a:solidFill>
                  </a:rPr>
                  <a:t>Constantele care conteaz</a:t>
                </a:r>
                <a:r>
                  <a:rPr lang="ro-RO" dirty="0">
                    <a:solidFill>
                      <a:schemeClr val="tx2"/>
                    </a:solidFill>
                  </a:rPr>
                  <a:t>ă</a:t>
                </a:r>
                <a:r>
                  <a:rPr lang="it-IT" dirty="0">
                    <a:solidFill>
                      <a:schemeClr val="tx2"/>
                    </a:solidFill>
                  </a:rPr>
                  <a:t> sunt cele care </a:t>
                </a:r>
                <a:r>
                  <a:rPr lang="ro-RO" dirty="0">
                    <a:solidFill>
                      <a:schemeClr val="tx2"/>
                    </a:solidFill>
                  </a:rPr>
                  <a:t>î</a:t>
                </a:r>
                <a:r>
                  <a:rPr lang="it-IT" dirty="0">
                    <a:solidFill>
                      <a:schemeClr val="tx2"/>
                    </a:solidFill>
                  </a:rPr>
                  <a:t>nso</a:t>
                </a:r>
                <a:r>
                  <a:rPr lang="ro-RO" dirty="0">
                    <a:solidFill>
                      <a:schemeClr val="tx2"/>
                    </a:solidFill>
                  </a:rPr>
                  <a:t>ţ</a:t>
                </a:r>
                <a:r>
                  <a:rPr lang="it-IT" dirty="0">
                    <a:solidFill>
                      <a:schemeClr val="tx2"/>
                    </a:solidFill>
                  </a:rPr>
                  <a:t>esc factorul dominant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solidFill>
                      <a:schemeClr val="tx2"/>
                    </a:solidFill>
                  </a:rPr>
                  <a:t> sau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𝑞𝑛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it-IT" dirty="0">
                  <a:solidFill>
                    <a:schemeClr val="tx2"/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it-IT" dirty="0">
                    <a:solidFill>
                      <a:schemeClr val="tx2"/>
                    </a:solidFill>
                  </a:rPr>
                  <a:t>Constantele factorului dominant conteaz</a:t>
                </a:r>
                <a:r>
                  <a:rPr lang="ro-RO" dirty="0">
                    <a:solidFill>
                      <a:schemeClr val="tx2"/>
                    </a:solidFill>
                  </a:rPr>
                  <a:t>ă</a:t>
                </a:r>
                <a:r>
                  <a:rPr lang="it-IT" dirty="0">
                    <a:solidFill>
                      <a:schemeClr val="tx2"/>
                    </a:solidFill>
                  </a:rPr>
                  <a:t> mai pu</a:t>
                </a:r>
                <a:r>
                  <a:rPr lang="ro-RO" dirty="0">
                    <a:solidFill>
                      <a:schemeClr val="tx2"/>
                    </a:solidFill>
                  </a:rPr>
                  <a:t>ţ</a:t>
                </a:r>
                <a:r>
                  <a:rPr lang="it-IT" dirty="0">
                    <a:solidFill>
                      <a:schemeClr val="tx2"/>
                    </a:solidFill>
                  </a:rPr>
                  <a:t>in dec</a:t>
                </a:r>
                <a:r>
                  <a:rPr lang="ro-RO" dirty="0">
                    <a:solidFill>
                      <a:schemeClr val="tx2"/>
                    </a:solidFill>
                  </a:rPr>
                  <a:t>â</a:t>
                </a:r>
                <a:r>
                  <a:rPr lang="it-IT" dirty="0">
                    <a:solidFill>
                      <a:schemeClr val="tx2"/>
                    </a:solidFill>
                  </a:rPr>
                  <a:t>t ordinul acestuia: p</a:t>
                </a:r>
                <a:r>
                  <a:rPr lang="ro-RO" dirty="0">
                    <a:solidFill>
                      <a:schemeClr val="tx2"/>
                    </a:solidFill>
                  </a:rPr>
                  <a:t>ă</a:t>
                </a:r>
                <a:r>
                  <a:rPr lang="it-IT" dirty="0">
                    <a:solidFill>
                      <a:schemeClr val="tx2"/>
                    </a:solidFill>
                  </a:rPr>
                  <a:t>tratic, liniar, logaritmic, etc.</a:t>
                </a:r>
                <a:endParaRPr lang="it-IT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Ordin</a:t>
                </a:r>
                <a:r>
                  <a:rPr lang="ro-RO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ul</a:t>
                </a:r>
                <a:r>
                  <a:rPr lang="it-IT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sau rata de cre</a:t>
                </a:r>
                <a:r>
                  <a:rPr lang="ro-RO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ş</a:t>
                </a:r>
                <a:r>
                  <a:rPr lang="it-IT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tere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tx2"/>
                    </a:solidFill>
                  </a:rPr>
                  <a:t>Cum </a:t>
                </a:r>
                <a:r>
                  <a:rPr lang="en-US" dirty="0" err="1">
                    <a:solidFill>
                      <a:schemeClr val="tx2"/>
                    </a:solidFill>
                  </a:rPr>
                  <a:t>cre</a:t>
                </a:r>
                <a:r>
                  <a:rPr lang="ro-RO" dirty="0">
                    <a:solidFill>
                      <a:schemeClr val="tx2"/>
                    </a:solidFill>
                  </a:rPr>
                  <a:t>ş</a:t>
                </a:r>
                <a:r>
                  <a:rPr lang="en-US" dirty="0" err="1">
                    <a:solidFill>
                      <a:schemeClr val="tx2"/>
                    </a:solidFill>
                  </a:rPr>
                  <a:t>te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timpul</a:t>
                </a:r>
                <a:r>
                  <a:rPr lang="en-US" dirty="0">
                    <a:solidFill>
                      <a:schemeClr val="tx2"/>
                    </a:solidFill>
                  </a:rPr>
                  <a:t> de </a:t>
                </a:r>
                <a:r>
                  <a:rPr lang="en-US" dirty="0" err="1">
                    <a:solidFill>
                      <a:schemeClr val="tx2"/>
                    </a:solidFill>
                  </a:rPr>
                  <a:t>execu</a:t>
                </a:r>
                <a:r>
                  <a:rPr lang="ro-RO" dirty="0">
                    <a:solidFill>
                      <a:schemeClr val="tx2"/>
                    </a:solidFill>
                  </a:rPr>
                  <a:t>ţ</a:t>
                </a:r>
                <a:r>
                  <a:rPr lang="en-US" dirty="0" err="1">
                    <a:solidFill>
                      <a:schemeClr val="tx2"/>
                    </a:solidFill>
                  </a:rPr>
                  <a:t>ie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dac</a:t>
                </a:r>
                <a:r>
                  <a:rPr lang="ro-RO" dirty="0">
                    <a:solidFill>
                      <a:schemeClr val="tx2"/>
                    </a:solidFill>
                  </a:rPr>
                  <a:t>ă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dimensiunea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datelor</a:t>
                </a:r>
                <a:r>
                  <a:rPr lang="en-US" dirty="0">
                    <a:solidFill>
                      <a:schemeClr val="tx2"/>
                    </a:solidFill>
                  </a:rPr>
                  <a:t> de </a:t>
                </a:r>
                <a:r>
                  <a:rPr lang="en-US" dirty="0" err="1">
                    <a:solidFill>
                      <a:schemeClr val="tx2"/>
                    </a:solidFill>
                  </a:rPr>
                  <a:t>intrare</a:t>
                </a:r>
                <a:r>
                  <a:rPr lang="en-US" dirty="0">
                    <a:solidFill>
                      <a:schemeClr val="tx2"/>
                    </a:solidFill>
                  </a:rPr>
                  <a:t> se </a:t>
                </a:r>
                <a:r>
                  <a:rPr lang="en-US" dirty="0" err="1">
                    <a:solidFill>
                      <a:schemeClr val="tx2"/>
                    </a:solidFill>
                  </a:rPr>
                  <a:t>dubleaz</a:t>
                </a:r>
                <a:r>
                  <a:rPr lang="ro-RO" dirty="0">
                    <a:solidFill>
                      <a:schemeClr val="tx2"/>
                    </a:solidFill>
                  </a:rPr>
                  <a:t>ă</a:t>
                </a:r>
                <a:r>
                  <a:rPr lang="en-US" dirty="0">
                    <a:solidFill>
                      <a:schemeClr val="tx2"/>
                    </a:solidFill>
                  </a:rPr>
                  <a:t>/</a:t>
                </a:r>
                <a:r>
                  <a:rPr lang="en-US" dirty="0" err="1">
                    <a:solidFill>
                      <a:schemeClr val="tx2"/>
                    </a:solidFill>
                  </a:rPr>
                  <a:t>tripleaz</a:t>
                </a:r>
                <a:r>
                  <a:rPr lang="ro-RO" dirty="0">
                    <a:solidFill>
                      <a:schemeClr val="tx2"/>
                    </a:solidFill>
                  </a:rPr>
                  <a:t>ă</a:t>
                </a:r>
                <a:r>
                  <a:rPr lang="en-US" dirty="0">
                    <a:solidFill>
                      <a:schemeClr val="tx2"/>
                    </a:solidFill>
                  </a:rPr>
                  <a:t> ?</a:t>
                </a:r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𝑏𝑛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𝑐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l-GR" i="1" smtClean="0">
                        <a:solidFill>
                          <a:schemeClr val="tx2"/>
                        </a:solidFill>
                        <a:latin typeface="Cambria Math"/>
                      </a:rPr>
                      <m:t>Θ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tx2"/>
                    </a:solidFill>
                  </a:rPr>
                  <a:t>sau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𝑞𝑛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=</a:t>
                </a:r>
                <a:r>
                  <a:rPr lang="el-GR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tx2"/>
                        </a:solidFill>
                        <a:latin typeface="Cambria Math"/>
                      </a:rPr>
                      <m:t>Θ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it-IT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63C25AC9-079B-45FD-AA0D-6E7369B4B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822" y="1288824"/>
                <a:ext cx="8610600" cy="5059363"/>
              </a:xfrm>
              <a:prstGeom prst="rect">
                <a:avLst/>
              </a:prstGeom>
              <a:blipFill>
                <a:blip r:embed="rId3"/>
                <a:stretch>
                  <a:fillRect l="-1558" t="-2169" r="-2054" b="-373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049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0C3C78-1817-4EAA-9C2A-ED7603627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E9EDAF-870F-46C4-8AA5-3FEF22EB9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</a:t>
            </a:r>
            <a:r>
              <a:rPr lang="ro-RO" dirty="0" err="1"/>
              <a:t>ţ</a:t>
            </a:r>
            <a:r>
              <a:rPr lang="en-US" dirty="0" err="1"/>
              <a:t>ia</a:t>
            </a:r>
            <a:r>
              <a:rPr lang="en-US" dirty="0"/>
              <a:t> O </a:t>
            </a:r>
            <a:endParaRPr lang="ro-R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0AAE4B77-1C93-45E5-A04E-78AE1F5CA9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3334" y="1089319"/>
                <a:ext cx="8610600" cy="5257800"/>
              </a:xfrm>
              <a:prstGeom prst="rect">
                <a:avLst/>
              </a:prstGeom>
              <a:noFill/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0485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37798"/>
                  </a:buClr>
                  <a:buFont typeface="Arial" panose="020B0604020202020204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011237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37798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452562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37798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14513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37798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itchFamily="2" charset="2"/>
                  <a:buChar char="Ø"/>
                </a:pPr>
                <a:r>
                  <a:rPr lang="it-IT" dirty="0">
                    <a:solidFill>
                      <a:schemeClr val="tx2"/>
                    </a:solidFill>
                  </a:rPr>
                  <a:t>Ordin de cre</a:t>
                </a:r>
                <a:r>
                  <a:rPr lang="ro-RO" dirty="0">
                    <a:solidFill>
                      <a:schemeClr val="tx2"/>
                    </a:solidFill>
                  </a:rPr>
                  <a:t>ş</a:t>
                </a:r>
                <a:r>
                  <a:rPr lang="it-IT" dirty="0">
                    <a:solidFill>
                      <a:schemeClr val="tx2"/>
                    </a:solidFill>
                  </a:rPr>
                  <a:t>tere pentru cazul cel mai defavorabil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 err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Definitia</a:t>
                </a:r>
                <a:r>
                  <a:rPr lang="en-US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formal</a:t>
                </a:r>
                <a:r>
                  <a:rPr lang="ro-RO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ă</a:t>
                </a:r>
                <a:r>
                  <a:rPr lang="en-US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 nota</a:t>
                </a:r>
                <a:r>
                  <a:rPr lang="ro-RO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ţ</a:t>
                </a:r>
                <a:r>
                  <a:rPr lang="en-US" b="1" dirty="0" err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iei</a:t>
                </a:r>
                <a:r>
                  <a:rPr lang="en-US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O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chemeClr val="tx2"/>
                    </a:solidFill>
                  </a:rPr>
                  <a:t>Fie </a:t>
                </a:r>
                <a:r>
                  <a:rPr lang="en-US" dirty="0" err="1">
                    <a:solidFill>
                      <a:schemeClr val="tx2"/>
                    </a:solidFill>
                  </a:rPr>
                  <a:t>dou</a:t>
                </a:r>
                <a:r>
                  <a:rPr lang="ro-RO" dirty="0">
                    <a:solidFill>
                      <a:schemeClr val="tx2"/>
                    </a:solidFill>
                  </a:rPr>
                  <a:t>ă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functii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: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𝑁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→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si g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: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𝑁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→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.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𝑂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𝑔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ro-RO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∃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𝑐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astfel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ro-RO" dirty="0">
                    <a:solidFill>
                      <a:schemeClr val="tx2"/>
                    </a:solidFill>
                  </a:rPr>
                  <a:t>î</a:t>
                </a:r>
                <a:r>
                  <a:rPr lang="en-US" dirty="0" err="1">
                    <a:solidFill>
                      <a:schemeClr val="tx2"/>
                    </a:solidFill>
                  </a:rPr>
                  <a:t>nc</a:t>
                </a:r>
                <a:r>
                  <a:rPr lang="ro-RO" dirty="0">
                    <a:solidFill>
                      <a:schemeClr val="tx2"/>
                    </a:solidFill>
                  </a:rPr>
                  <a:t>â</a:t>
                </a:r>
                <a:r>
                  <a:rPr lang="en-US" dirty="0">
                    <a:solidFill>
                      <a:schemeClr val="tx2"/>
                    </a:solidFill>
                  </a:rPr>
                  <a:t>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𝑐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∗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𝑔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ro-RO" dirty="0">
                    <a:solidFill>
                      <a:schemeClr val="tx2"/>
                    </a:solidFill>
                  </a:rPr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dirty="0">
                    <a:solidFill>
                      <a:schemeClr val="tx2"/>
                    </a:solidFill>
                  </a:rPr>
                  <a:t>Exemple 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5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+3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+1∈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𝑂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it-IT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3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∈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</m:d>
                  </m:oMath>
                </a14:m>
                <a:endParaRPr lang="en-US" dirty="0">
                  <a:solidFill>
                    <a:schemeClr val="tx2"/>
                  </a:solidFill>
                  <a:ea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it-IT" dirty="0">
                  <a:solidFill>
                    <a:schemeClr val="tx2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it-IT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0AAE4B77-1C93-45E5-A04E-78AE1F5CA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334" y="1089319"/>
                <a:ext cx="8610600" cy="5257800"/>
              </a:xfrm>
              <a:prstGeom prst="rect">
                <a:avLst/>
              </a:prstGeom>
              <a:blipFill>
                <a:blip r:embed="rId2"/>
                <a:stretch>
                  <a:fillRect l="-1558" t="-208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A32C9A98-A51F-406E-B585-397159674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34" y="3822283"/>
            <a:ext cx="556260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567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81A1A3-9A87-4E9D-AF25-4EAF398FF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7558F0-2A18-4BBC-9E57-9968508ED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</a:t>
            </a:r>
            <a:r>
              <a:rPr lang="ro-RO" dirty="0" err="1"/>
              <a:t>ţ</a:t>
            </a:r>
            <a:r>
              <a:rPr lang="en-US" dirty="0" err="1"/>
              <a:t>iile</a:t>
            </a:r>
            <a:r>
              <a:rPr lang="en-US" dirty="0"/>
              <a:t> </a:t>
            </a:r>
            <a:r>
              <a:rPr lang="ro-RO" dirty="0"/>
              <a:t>asimptotice </a:t>
            </a:r>
            <a:r>
              <a:rPr lang="el-GR" dirty="0"/>
              <a:t>Ω</a:t>
            </a:r>
            <a:r>
              <a:rPr lang="en-US" dirty="0"/>
              <a:t> </a:t>
            </a:r>
            <a:r>
              <a:rPr lang="ro-RO" dirty="0" err="1"/>
              <a:t>ş</a:t>
            </a:r>
            <a:r>
              <a:rPr lang="en-US" dirty="0"/>
              <a:t>i </a:t>
            </a:r>
            <a:r>
              <a:rPr lang="el-GR" dirty="0"/>
              <a:t>θ</a:t>
            </a:r>
            <a:endParaRPr lang="ro-R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42FF7E52-3737-4350-A4F5-A4F304F83B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2719" y="1285424"/>
                <a:ext cx="11424036" cy="5257800"/>
              </a:xfrm>
              <a:prstGeom prst="rect">
                <a:avLst/>
              </a:prstGeom>
              <a:noFill/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04850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37798"/>
                  </a:buClr>
                  <a:buFont typeface="Arial" panose="020B0604020202020204" pitchFamily="34" charset="0"/>
                  <a:buChar char="•"/>
                  <a:defRPr sz="2400" b="1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011237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37798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452562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37798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14513" indent="-2857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237798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chemeClr val="tx2"/>
                    </a:solidFill>
                  </a:rPr>
                  <a:t>Cazul </a:t>
                </a:r>
                <a:r>
                  <a:rPr lang="en-US" dirty="0" err="1">
                    <a:solidFill>
                      <a:schemeClr val="tx2"/>
                    </a:solidFill>
                  </a:rPr>
                  <a:t>cel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mai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favorabil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pentru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timpul</a:t>
                </a:r>
                <a:r>
                  <a:rPr lang="en-US" dirty="0">
                    <a:solidFill>
                      <a:schemeClr val="tx2"/>
                    </a:solidFill>
                  </a:rPr>
                  <a:t> de </a:t>
                </a:r>
                <a:r>
                  <a:rPr lang="en-US" dirty="0" err="1">
                    <a:solidFill>
                      <a:schemeClr val="tx2"/>
                    </a:solidFill>
                  </a:rPr>
                  <a:t>execu</a:t>
                </a:r>
                <a:r>
                  <a:rPr lang="ro-RO" dirty="0">
                    <a:solidFill>
                      <a:schemeClr val="tx2"/>
                    </a:solidFill>
                  </a:rPr>
                  <a:t>ţ</a:t>
                </a:r>
                <a:r>
                  <a:rPr lang="en-US" dirty="0" err="1">
                    <a:solidFill>
                      <a:schemeClr val="tx2"/>
                    </a:solidFill>
                  </a:rPr>
                  <a:t>ie</a:t>
                </a:r>
                <a:endParaRPr lang="ro-RO" dirty="0">
                  <a:solidFill>
                    <a:schemeClr val="tx2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 err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Defini</a:t>
                </a:r>
                <a:r>
                  <a:rPr lang="ro-RO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ţ</a:t>
                </a:r>
                <a:r>
                  <a:rPr lang="en-US" b="1" dirty="0" err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ia</a:t>
                </a:r>
                <a:r>
                  <a:rPr lang="en-US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formal</a:t>
                </a:r>
                <a:r>
                  <a:rPr lang="ro-RO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ă</a:t>
                </a:r>
                <a:r>
                  <a:rPr lang="en-US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 nota</a:t>
                </a:r>
                <a:r>
                  <a:rPr lang="ro-RO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ţ</a:t>
                </a:r>
                <a:r>
                  <a:rPr lang="en-US" b="1" dirty="0" err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iei</a:t>
                </a:r>
                <a:r>
                  <a:rPr lang="en-US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l-GR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Ω</a:t>
                </a:r>
                <a:endParaRPr lang="en-US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chemeClr val="tx2"/>
                    </a:solidFill>
                  </a:rPr>
                  <a:t>Fie </a:t>
                </a:r>
                <a:r>
                  <a:rPr lang="en-US" dirty="0" err="1">
                    <a:solidFill>
                      <a:schemeClr val="tx2"/>
                    </a:solidFill>
                  </a:rPr>
                  <a:t>dou</a:t>
                </a:r>
                <a:r>
                  <a:rPr lang="ro-RO" dirty="0">
                    <a:solidFill>
                      <a:schemeClr val="tx2"/>
                    </a:solidFill>
                  </a:rPr>
                  <a:t>ă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func</a:t>
                </a:r>
                <a:r>
                  <a:rPr lang="ro-RO" dirty="0">
                    <a:solidFill>
                      <a:schemeClr val="tx2"/>
                    </a:solidFill>
                  </a:rPr>
                  <a:t>ţ</a:t>
                </a:r>
                <a:r>
                  <a:rPr lang="en-US" dirty="0">
                    <a:solidFill>
                      <a:schemeClr val="tx2"/>
                    </a:solidFill>
                  </a:rPr>
                  <a:t>ii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: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𝑁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→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ro-RO" dirty="0">
                    <a:solidFill>
                      <a:schemeClr val="tx2"/>
                    </a:solidFill>
                  </a:rPr>
                  <a:t>ş</a:t>
                </a:r>
                <a:r>
                  <a:rPr lang="en-US" dirty="0">
                    <a:solidFill>
                      <a:schemeClr val="tx2"/>
                    </a:solidFill>
                  </a:rPr>
                  <a:t>i g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: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𝑁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→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.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l-GR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Ω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𝑔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ro-RO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∃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𝑐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astfel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ro-RO" dirty="0">
                    <a:solidFill>
                      <a:schemeClr val="tx2"/>
                    </a:solidFill>
                  </a:rPr>
                  <a:t>î</a:t>
                </a:r>
                <a:r>
                  <a:rPr lang="en-US" dirty="0" err="1">
                    <a:solidFill>
                      <a:schemeClr val="tx2"/>
                    </a:solidFill>
                  </a:rPr>
                  <a:t>nc</a:t>
                </a:r>
                <a:r>
                  <a:rPr lang="ro-RO" dirty="0">
                    <a:solidFill>
                      <a:schemeClr val="tx2"/>
                    </a:solidFill>
                  </a:rPr>
                  <a:t>â</a:t>
                </a:r>
                <a:r>
                  <a:rPr lang="en-US" dirty="0">
                    <a:solidFill>
                      <a:schemeClr val="tx2"/>
                    </a:solidFill>
                  </a:rPr>
                  <a:t>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</m:d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𝑐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∗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𝑔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ro-RO" dirty="0">
                    <a:solidFill>
                      <a:schemeClr val="tx2"/>
                    </a:solidFill>
                  </a:rPr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dirty="0">
                    <a:solidFill>
                      <a:schemeClr val="tx2"/>
                    </a:solidFill>
                  </a:rPr>
                  <a:t>Exemple 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5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+3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</a:rPr>
                      <m:t>+1∈</m:t>
                    </m:r>
                    <m:r>
                      <m:rPr>
                        <m:sty m:val="p"/>
                      </m:rPr>
                      <a:rPr lang="el-GR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Ω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it-IT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3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l-GR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</m:d>
                  </m:oMath>
                </a14:m>
                <a:endParaRPr lang="en-US" dirty="0">
                  <a:solidFill>
                    <a:schemeClr val="tx2"/>
                  </a:solidFill>
                  <a:ea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 err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Defini</a:t>
                </a:r>
                <a:r>
                  <a:rPr lang="ro-RO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ţ</a:t>
                </a:r>
                <a:r>
                  <a:rPr lang="en-US" b="1" dirty="0" err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ia</a:t>
                </a:r>
                <a:r>
                  <a:rPr lang="en-US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formal</a:t>
                </a:r>
                <a:r>
                  <a:rPr lang="ro-RO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ă</a:t>
                </a:r>
                <a:r>
                  <a:rPr lang="en-US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a nota</a:t>
                </a:r>
                <a:r>
                  <a:rPr lang="ro-RO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ţ</a:t>
                </a:r>
                <a:r>
                  <a:rPr lang="en-US" b="1" dirty="0" err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iei</a:t>
                </a:r>
                <a:r>
                  <a:rPr lang="en-US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l-GR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θ</a:t>
                </a:r>
                <a:endParaRPr lang="en-US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chemeClr val="tx2"/>
                    </a:solidFill>
                  </a:rPr>
                  <a:t>Fie </a:t>
                </a:r>
                <a:r>
                  <a:rPr lang="en-US" dirty="0" err="1">
                    <a:solidFill>
                      <a:schemeClr val="tx2"/>
                    </a:solidFill>
                  </a:rPr>
                  <a:t>dou</a:t>
                </a:r>
                <a:r>
                  <a:rPr lang="ro-RO" dirty="0">
                    <a:solidFill>
                      <a:schemeClr val="tx2"/>
                    </a:solidFill>
                  </a:rPr>
                  <a:t>ă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func</a:t>
                </a:r>
                <a:r>
                  <a:rPr lang="ro-RO" dirty="0">
                    <a:solidFill>
                      <a:schemeClr val="tx2"/>
                    </a:solidFill>
                  </a:rPr>
                  <a:t>ţ</a:t>
                </a:r>
                <a:r>
                  <a:rPr lang="en-US" dirty="0">
                    <a:solidFill>
                      <a:schemeClr val="tx2"/>
                    </a:solidFill>
                  </a:rPr>
                  <a:t>ii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: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𝑁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→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ro-RO" dirty="0">
                    <a:solidFill>
                      <a:schemeClr val="tx2"/>
                    </a:solidFill>
                  </a:rPr>
                  <a:t>ş</a:t>
                </a:r>
                <a:r>
                  <a:rPr lang="en-US" dirty="0">
                    <a:solidFill>
                      <a:schemeClr val="tx2"/>
                    </a:solidFill>
                  </a:rPr>
                  <a:t>i g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: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𝑁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→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.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l-GR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Θ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𝑔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ro-RO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∃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, 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astfel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ro-RO" dirty="0">
                    <a:solidFill>
                      <a:schemeClr val="tx2"/>
                    </a:solidFill>
                  </a:rPr>
                  <a:t>î</a:t>
                </a:r>
                <a:r>
                  <a:rPr lang="en-US" dirty="0" err="1">
                    <a:solidFill>
                      <a:schemeClr val="tx2"/>
                    </a:solidFill>
                  </a:rPr>
                  <a:t>nc</a:t>
                </a:r>
                <a:r>
                  <a:rPr lang="ro-RO" dirty="0">
                    <a:solidFill>
                      <a:schemeClr val="tx2"/>
                    </a:solidFill>
                  </a:rPr>
                  <a:t>â</a:t>
                </a:r>
                <a:r>
                  <a:rPr lang="en-US" dirty="0">
                    <a:solidFill>
                      <a:schemeClr val="tx2"/>
                    </a:solidFill>
                  </a:rPr>
                  <a:t>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: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en-US" i="1" dirty="0">
                  <a:solidFill>
                    <a:schemeClr val="tx2"/>
                  </a:solidFill>
                  <a:latin typeface="Cambria Math"/>
                  <a:ea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∗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</m:d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</m:d>
                    <m:r>
                      <a:rPr lang="en-US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∗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sau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𝑓</m:t>
                            </m:r>
                            <m: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𝑔</m:t>
                            </m:r>
                            <m: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)</m:t>
                            </m:r>
                          </m:den>
                        </m:f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𝑐𝑡</m:t>
                        </m:r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.</m:t>
                        </m:r>
                      </m:e>
                    </m:func>
                  </m:oMath>
                </a14:m>
                <a:r>
                  <a:rPr lang="ro-RO" dirty="0">
                    <a:solidFill>
                      <a:schemeClr val="tx2"/>
                    </a:solidFill>
                  </a:rPr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it-IT" dirty="0">
                  <a:solidFill>
                    <a:schemeClr val="tx2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it-IT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42FF7E52-3737-4350-A4F5-A4F304F83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719" y="1285424"/>
                <a:ext cx="11424036" cy="5257800"/>
              </a:xfrm>
              <a:prstGeom prst="rect">
                <a:avLst/>
              </a:prstGeom>
              <a:blipFill>
                <a:blip r:embed="rId2"/>
                <a:stretch>
                  <a:fillRect l="-1121" t="-208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7116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577669-32BE-472D-AAA3-00EAF4D66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DAAB45-ED76-4AC5-A1BF-D6467DC34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</a:t>
            </a:r>
            <a:r>
              <a:rPr lang="ro-RO" dirty="0" err="1"/>
              <a:t>ţ</a:t>
            </a:r>
            <a:r>
              <a:rPr lang="en-US" dirty="0"/>
              <a:t>i</a:t>
            </a:r>
            <a:r>
              <a:rPr lang="ro-RO" dirty="0"/>
              <a:t>i</a:t>
            </a:r>
            <a:r>
              <a:rPr lang="en-US" dirty="0"/>
              <a:t> </a:t>
            </a:r>
            <a:r>
              <a:rPr lang="ro-RO" dirty="0"/>
              <a:t>complexitate</a:t>
            </a:r>
            <a:r>
              <a:rPr lang="en-US" dirty="0"/>
              <a:t> 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1C8DECA-1224-4A6C-A58A-7D865B31F6E5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158044" y="1285875"/>
                <a:ext cx="12112977" cy="50114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ro-RO" sz="3200" dirty="0"/>
                  <a:t>O – ordin creștere caz cel mai defavorabil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US" sz="2800" dirty="0">
                    <a:solidFill>
                      <a:schemeClr val="tx2"/>
                    </a:solidFill>
                  </a:rPr>
                  <a:t>Fie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dou</a:t>
                </a:r>
                <a:r>
                  <a:rPr lang="ro-RO" sz="2800" dirty="0">
                    <a:solidFill>
                      <a:schemeClr val="tx2"/>
                    </a:solidFill>
                  </a:rPr>
                  <a:t>ă</a:t>
                </a:r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functii</a:t>
                </a:r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/>
                      </a:rPr>
                      <m:t>𝑓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</a:rPr>
                      <m:t>: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</a:rPr>
                      <m:t>𝑁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</a:rPr>
                      <m:t>→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</a:rPr>
                      <m:t>𝑁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si g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: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𝑁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→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𝑁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. 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/>
                      </a:rPr>
                      <m:t>𝑓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𝑂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𝑔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: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ro-RO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∃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𝑐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&gt;0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a</a:t>
                </a:r>
                <a:r>
                  <a:rPr lang="ro-RO" sz="2800" dirty="0">
                    <a:solidFill>
                      <a:schemeClr val="tx2"/>
                    </a:solidFill>
                  </a:rPr>
                  <a:t>.î.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≥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sz="28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sz="28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</m:d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𝑐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∗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𝑔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ro-RO" sz="2800" dirty="0">
                    <a:solidFill>
                      <a:schemeClr val="tx2"/>
                    </a:solidFill>
                  </a:rPr>
                  <a:t> </a:t>
                </a:r>
                <a:endParaRPr lang="ro-RO" sz="2800" dirty="0"/>
              </a:p>
              <a:p>
                <a:r>
                  <a:rPr lang="el-GR" sz="3200" dirty="0"/>
                  <a:t>Θ</a:t>
                </a:r>
                <a:r>
                  <a:rPr lang="ro-RO" sz="3200" dirty="0"/>
                  <a:t> – ordin de creștere cel mai apropiat (și favorabil și defavorabil)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US" sz="3200" dirty="0">
                    <a:solidFill>
                      <a:schemeClr val="tx2"/>
                    </a:solidFill>
                  </a:rPr>
                  <a:t>Fie </a:t>
                </a:r>
                <a:r>
                  <a:rPr lang="en-US" sz="3200" dirty="0" err="1">
                    <a:solidFill>
                      <a:schemeClr val="tx2"/>
                    </a:solidFill>
                  </a:rPr>
                  <a:t>dou</a:t>
                </a:r>
                <a:r>
                  <a:rPr lang="ro-RO" sz="3200" dirty="0">
                    <a:solidFill>
                      <a:schemeClr val="tx2"/>
                    </a:solidFill>
                  </a:rPr>
                  <a:t>ă</a:t>
                </a:r>
                <a:r>
                  <a:rPr lang="en-US" sz="3200" dirty="0">
                    <a:solidFill>
                      <a:schemeClr val="tx2"/>
                    </a:solidFill>
                  </a:rPr>
                  <a:t> </a:t>
                </a:r>
                <a:r>
                  <a:rPr lang="en-US" sz="3200" dirty="0" err="1">
                    <a:solidFill>
                      <a:schemeClr val="tx2"/>
                    </a:solidFill>
                  </a:rPr>
                  <a:t>func</a:t>
                </a:r>
                <a:r>
                  <a:rPr lang="ro-RO" sz="3200" dirty="0">
                    <a:solidFill>
                      <a:schemeClr val="tx2"/>
                    </a:solidFill>
                  </a:rPr>
                  <a:t>ţ</a:t>
                </a:r>
                <a:r>
                  <a:rPr lang="en-US" sz="3200" dirty="0">
                    <a:solidFill>
                      <a:schemeClr val="tx2"/>
                    </a:solidFill>
                  </a:rPr>
                  <a:t>ii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/>
                      </a:rPr>
                      <m:t>𝑓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/>
                      </a:rPr>
                      <m:t>: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/>
                      </a:rPr>
                      <m:t>𝑁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/>
                      </a:rPr>
                      <m:t>→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/>
                      </a:rPr>
                      <m:t>𝑁</m:t>
                    </m:r>
                  </m:oMath>
                </a14:m>
                <a:r>
                  <a:rPr lang="en-US" sz="3200" dirty="0">
                    <a:solidFill>
                      <a:schemeClr val="tx2"/>
                    </a:solidFill>
                  </a:rPr>
                  <a:t> </a:t>
                </a:r>
                <a:r>
                  <a:rPr lang="ro-RO" sz="3200" dirty="0">
                    <a:solidFill>
                      <a:schemeClr val="tx2"/>
                    </a:solidFill>
                  </a:rPr>
                  <a:t>ş</a:t>
                </a:r>
                <a:r>
                  <a:rPr lang="en-US" sz="3200" dirty="0">
                    <a:solidFill>
                      <a:schemeClr val="tx2"/>
                    </a:solidFill>
                  </a:rPr>
                  <a:t>i g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tx2"/>
                        </a:solidFill>
                        <a:latin typeface="Cambria Math"/>
                      </a:rPr>
                      <m:t>: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/>
                      </a:rPr>
                      <m:t>𝑁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/>
                      </a:rPr>
                      <m:t>→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/>
                      </a:rPr>
                      <m:t>𝑁</m:t>
                    </m:r>
                  </m:oMath>
                </a14:m>
                <a:r>
                  <a:rPr lang="en-US" sz="3200" dirty="0">
                    <a:solidFill>
                      <a:schemeClr val="tx2"/>
                    </a:solidFill>
                  </a:rPr>
                  <a:t>. 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/>
                      </a:rPr>
                      <m:t>𝑓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l-GR" sz="32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Θ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𝑔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tx2"/>
                    </a:solidFill>
                  </a:rPr>
                  <a:t> :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ro-RO" sz="32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∃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32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, </m:t>
                    </m:r>
                    <m:sSub>
                      <m:sSubPr>
                        <m:ctrlPr>
                          <a:rPr lang="en-US" sz="3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320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320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32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&gt;0</m:t>
                    </m:r>
                  </m:oMath>
                </a14:m>
                <a:r>
                  <a:rPr lang="en-US" sz="3200" dirty="0">
                    <a:solidFill>
                      <a:schemeClr val="tx2"/>
                    </a:solidFill>
                  </a:rPr>
                  <a:t> </a:t>
                </a:r>
                <a:r>
                  <a:rPr lang="en-US" sz="3200" dirty="0" err="1">
                    <a:solidFill>
                      <a:schemeClr val="tx2"/>
                    </a:solidFill>
                  </a:rPr>
                  <a:t>astfel</a:t>
                </a:r>
                <a:r>
                  <a:rPr lang="en-US" sz="3200" dirty="0">
                    <a:solidFill>
                      <a:schemeClr val="tx2"/>
                    </a:solidFill>
                  </a:rPr>
                  <a:t> </a:t>
                </a:r>
                <a:r>
                  <a:rPr lang="ro-RO" sz="3200" dirty="0">
                    <a:solidFill>
                      <a:schemeClr val="tx2"/>
                    </a:solidFill>
                  </a:rPr>
                  <a:t>î</a:t>
                </a:r>
                <a:r>
                  <a:rPr lang="en-US" sz="3200" dirty="0" err="1">
                    <a:solidFill>
                      <a:schemeClr val="tx2"/>
                    </a:solidFill>
                  </a:rPr>
                  <a:t>nc</a:t>
                </a:r>
                <a:r>
                  <a:rPr lang="ro-RO" sz="3200" dirty="0">
                    <a:solidFill>
                      <a:schemeClr val="tx2"/>
                    </a:solidFill>
                  </a:rPr>
                  <a:t>â</a:t>
                </a:r>
                <a:r>
                  <a:rPr lang="en-US" sz="3200" dirty="0">
                    <a:solidFill>
                      <a:schemeClr val="tx2"/>
                    </a:solidFill>
                  </a:rPr>
                  <a:t>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≥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ro-RO" sz="3200" dirty="0"/>
              </a:p>
              <a:p>
                <a:pPr marL="457200" lvl="1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∗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𝑔</m:t>
                    </m:r>
                    <m:d>
                      <m:dPr>
                        <m:ctrlP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</m:d>
                    <m:r>
                      <a:rPr lang="en-US" sz="32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32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</m:d>
                    <m:r>
                      <a:rPr lang="en-US" sz="32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320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32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∗</m:t>
                    </m:r>
                    <m:r>
                      <a:rPr lang="en-US" sz="32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𝑔</m:t>
                    </m:r>
                    <m:d>
                      <m:dPr>
                        <m:ctrlP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200" dirty="0">
                    <a:solidFill>
                      <a:schemeClr val="tx2"/>
                    </a:solidFill>
                  </a:rPr>
                  <a:t> </a:t>
                </a:r>
                <a:r>
                  <a:rPr lang="en-US" sz="3200" dirty="0" err="1">
                    <a:solidFill>
                      <a:schemeClr val="tx2"/>
                    </a:solidFill>
                  </a:rPr>
                  <a:t>sau</a:t>
                </a:r>
                <a:r>
                  <a:rPr lang="en-US" sz="32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sz="320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n-US" sz="320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32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/>
                              </a:rPr>
                              <m:t>𝑓</m:t>
                            </m:r>
                            <m:r>
                              <a:rPr lang="en-US" sz="320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320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n-US" sz="320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en-US" sz="320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𝑔</m:t>
                            </m:r>
                            <m:r>
                              <a:rPr lang="en-US" sz="320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320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n-US" sz="320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)</m:t>
                            </m:r>
                          </m:den>
                        </m:f>
                        <m:r>
                          <a:rPr lang="en-US" sz="320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320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𝑐𝑡</m:t>
                        </m:r>
                        <m:r>
                          <a:rPr lang="en-US" sz="320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.</m:t>
                        </m:r>
                      </m:e>
                    </m:func>
                  </m:oMath>
                </a14:m>
                <a:endParaRPr lang="ro-RO" sz="3200" dirty="0"/>
              </a:p>
              <a:p>
                <a:r>
                  <a:rPr lang="el-GR" sz="3200" dirty="0"/>
                  <a:t>Ω</a:t>
                </a:r>
                <a:r>
                  <a:rPr lang="ro-RO" sz="3200" dirty="0"/>
                  <a:t> – ordin creștere caz cel mai favorabil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US" sz="2800" dirty="0">
                    <a:solidFill>
                      <a:schemeClr val="tx2"/>
                    </a:solidFill>
                  </a:rPr>
                  <a:t>Fie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dou</a:t>
                </a:r>
                <a:r>
                  <a:rPr lang="ro-RO" sz="2800" dirty="0">
                    <a:solidFill>
                      <a:schemeClr val="tx2"/>
                    </a:solidFill>
                  </a:rPr>
                  <a:t>ă</a:t>
                </a:r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func</a:t>
                </a:r>
                <a:r>
                  <a:rPr lang="ro-RO" sz="2800" dirty="0">
                    <a:solidFill>
                      <a:schemeClr val="tx2"/>
                    </a:solidFill>
                  </a:rPr>
                  <a:t>ţ</a:t>
                </a:r>
                <a:r>
                  <a:rPr lang="en-US" sz="2800" dirty="0">
                    <a:solidFill>
                      <a:schemeClr val="tx2"/>
                    </a:solidFill>
                  </a:rPr>
                  <a:t>ii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/>
                      </a:rPr>
                      <m:t>𝑓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</a:rPr>
                      <m:t>: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</a:rPr>
                      <m:t>𝑁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</a:rPr>
                      <m:t>→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</a:rPr>
                      <m:t>𝑁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:r>
                  <a:rPr lang="ro-RO" sz="2800" dirty="0">
                    <a:solidFill>
                      <a:schemeClr val="tx2"/>
                    </a:solidFill>
                  </a:rPr>
                  <a:t>ş</a:t>
                </a:r>
                <a:r>
                  <a:rPr lang="en-US" sz="2800" dirty="0">
                    <a:solidFill>
                      <a:schemeClr val="tx2"/>
                    </a:solidFill>
                  </a:rPr>
                  <a:t>i g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: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𝑁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→</m:t>
                    </m:r>
                    <m:r>
                      <a:rPr lang="en-US" sz="2800" i="1">
                        <a:solidFill>
                          <a:schemeClr val="tx2"/>
                        </a:solidFill>
                        <a:latin typeface="Cambria Math"/>
                      </a:rPr>
                      <m:t>𝑁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. 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/>
                      </a:rPr>
                      <m:t>𝑓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m:rPr>
                        <m:sty m:val="p"/>
                      </m:rPr>
                      <a:rPr lang="el-GR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Ω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𝑔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: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ro-RO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∃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𝑐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&gt;0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astfel</a:t>
                </a:r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  <a:r>
                  <a:rPr lang="ro-RO" sz="2800" dirty="0">
                    <a:solidFill>
                      <a:schemeClr val="tx2"/>
                    </a:solidFill>
                  </a:rPr>
                  <a:t>î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nc</a:t>
                </a:r>
                <a:r>
                  <a:rPr lang="ro-RO" sz="2800" dirty="0">
                    <a:solidFill>
                      <a:schemeClr val="tx2"/>
                    </a:solidFill>
                  </a:rPr>
                  <a:t>â</a:t>
                </a:r>
                <a:r>
                  <a:rPr lang="en-US" sz="2800" dirty="0">
                    <a:solidFill>
                      <a:schemeClr val="tx2"/>
                    </a:solidFill>
                  </a:rPr>
                  <a:t>t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≥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sz="28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sz="28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800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</m:d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𝑐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∗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𝑔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80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ro-RO" sz="2800" dirty="0">
                    <a:solidFill>
                      <a:schemeClr val="tx2"/>
                    </a:solidFill>
                  </a:rPr>
                  <a:t> 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ro-RO" sz="2800" dirty="0">
                  <a:solidFill>
                    <a:schemeClr val="tx2"/>
                  </a:solidFill>
                </a:endParaRPr>
              </a:p>
              <a:p>
                <a:endParaRPr lang="ro-RO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1C8DECA-1224-4A6C-A58A-7D865B31F6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158044" y="1285875"/>
                <a:ext cx="12112977" cy="5011408"/>
              </a:xfrm>
              <a:blipFill>
                <a:blip r:embed="rId2"/>
                <a:stretch>
                  <a:fillRect l="-1158" t="-3528" r="-55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6782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311C4F-F70C-4F7B-85A1-8FFD387B2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83FC8C-7976-4848-A56A-63F2BF42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Confuzia O, </a:t>
            </a:r>
            <a:r>
              <a:rPr lang="el-GR" dirty="0"/>
              <a:t>Ω</a:t>
            </a:r>
            <a:r>
              <a:rPr lang="en-US" dirty="0"/>
              <a:t> </a:t>
            </a:r>
            <a:r>
              <a:rPr lang="ro-RO" dirty="0" err="1"/>
              <a:t>ş</a:t>
            </a:r>
            <a:r>
              <a:rPr lang="en-US" dirty="0"/>
              <a:t>i </a:t>
            </a:r>
            <a:r>
              <a:rPr lang="el-GR" dirty="0"/>
              <a:t>θ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B6FB6-EC54-4F1D-BE96-D567124AC45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algn="ctr"/>
            <a:r>
              <a:rPr lang="el-GR" sz="4000" dirty="0"/>
              <a:t>Ω</a:t>
            </a:r>
            <a:r>
              <a:rPr lang="ro-RO" sz="4000" dirty="0"/>
              <a:t> limită inferioară</a:t>
            </a:r>
          </a:p>
          <a:p>
            <a:pPr algn="ctr"/>
            <a:r>
              <a:rPr lang="el-GR" sz="4000" dirty="0"/>
              <a:t>Θ</a:t>
            </a:r>
            <a:r>
              <a:rPr lang="ro-RO" sz="4000" dirty="0"/>
              <a:t> limită inferioară și superioară</a:t>
            </a:r>
          </a:p>
          <a:p>
            <a:pPr algn="ctr"/>
            <a:r>
              <a:rPr lang="ro-RO" sz="4000" dirty="0"/>
              <a:t>O limită superioară</a:t>
            </a:r>
          </a:p>
          <a:p>
            <a:pPr algn="ctr"/>
            <a:endParaRPr lang="ro-RO" sz="4000" dirty="0"/>
          </a:p>
          <a:p>
            <a:pPr algn="ctr"/>
            <a:endParaRPr lang="ro-RO" sz="4000" dirty="0"/>
          </a:p>
          <a:p>
            <a:pPr algn="ctr"/>
            <a:r>
              <a:rPr lang="ro-RO" sz="4000" b="1" dirty="0"/>
              <a:t>În industrie toata lumea folosește notația O când </a:t>
            </a:r>
            <a:r>
              <a:rPr lang="ro-RO" sz="4000" b="1" dirty="0" err="1"/>
              <a:t>defapt</a:t>
            </a:r>
            <a:r>
              <a:rPr lang="ro-RO" sz="4000" b="1" dirty="0"/>
              <a:t> se referă la </a:t>
            </a:r>
            <a:r>
              <a:rPr lang="el-GR" sz="4000" b="1" dirty="0"/>
              <a:t>θ</a:t>
            </a:r>
            <a:r>
              <a:rPr lang="ro-RO" sz="4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2971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000E90-DBD4-4C92-A7F8-3C7F94595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BA5442-9674-4B4A-A1C1-5F4B40C0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 err="1"/>
              <a:t>Proprietăţi</a:t>
            </a:r>
            <a:r>
              <a:rPr lang="ro-RO" dirty="0"/>
              <a:t> de calcul ale </a:t>
            </a:r>
            <a:r>
              <a:rPr lang="ro-RO" dirty="0" err="1"/>
              <a:t>notaţiei</a:t>
            </a:r>
            <a:r>
              <a:rPr lang="ro-RO" dirty="0"/>
              <a:t> </a:t>
            </a:r>
            <a:r>
              <a:rPr lang="el-GR" dirty="0"/>
              <a:t>θ</a:t>
            </a:r>
            <a:endParaRPr lang="ro-R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52C59F1-6BDD-4198-97C4-25280824034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2144889"/>
                <a:ext cx="11197087" cy="4152394"/>
              </a:xfrm>
            </p:spPr>
            <p:txBody>
              <a:bodyPr/>
              <a:lstStyle/>
              <a:p>
                <a:pPr marL="457200" indent="-45720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b="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Θ</m:t>
                    </m:r>
                    <m:d>
                      <m:dPr>
                        <m:ctrlPr>
                          <a:rPr lang="en-US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 pitchFamily="18" charset="0"/>
                          </a:rPr>
                          <m:t>𝑐</m:t>
                        </m:r>
                        <m:r>
                          <a:rPr lang="en-US" sz="3600" b="0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 pitchFamily="18" charset="0"/>
                          </a:rPr>
                          <m:t>∗</m:t>
                        </m:r>
                        <m:r>
                          <a:rPr lang="en-US" sz="3600" b="0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 pitchFamily="18" charset="0"/>
                          </a:rPr>
                          <m:t>𝑓</m:t>
                        </m:r>
                      </m:e>
                    </m:d>
                    <m:r>
                      <a:rPr lang="en-US" sz="3600" b="0" i="1" smtClean="0">
                        <a:solidFill>
                          <a:schemeClr val="tx2"/>
                        </a:solidFill>
                        <a:latin typeface="Cambria Math"/>
                        <a:ea typeface="Cambria Math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36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Θ</m:t>
                    </m:r>
                    <m:d>
                      <m:dPr>
                        <m:ctrlPr>
                          <a:rPr lang="en-US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3600" dirty="0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 </a:t>
                </a:r>
                <a:r>
                  <a:rPr lang="en-US" sz="3600" dirty="0" err="1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oricare</a:t>
                </a:r>
                <a:r>
                  <a:rPr lang="en-US" sz="3600" dirty="0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 </a:t>
                </a:r>
                <a:r>
                  <a:rPr lang="en-US" sz="3600" dirty="0" err="1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ar</a:t>
                </a:r>
                <a:r>
                  <a:rPr lang="en-US" sz="3600" dirty="0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 fi </a:t>
                </a:r>
                <a:r>
                  <a:rPr lang="en-US" sz="3600" dirty="0" err="1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constanta</a:t>
                </a:r>
                <a:r>
                  <a:rPr lang="en-US" sz="3600" dirty="0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 c </a:t>
                </a:r>
              </a:p>
              <a:p>
                <a:pPr marL="457200" indent="-45720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Θ</m:t>
                    </m:r>
                    <m:r>
                      <a:rPr lang="el-GR" sz="36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 </m:t>
                    </m:r>
                    <m:d>
                      <m:dPr>
                        <m:ctrlPr>
                          <a:rPr lang="en-US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chemeClr val="tx2"/>
                            </a:solidFill>
                            <a:latin typeface="Cambria Math"/>
                            <a:ea typeface="Cambria Math" pitchFamily="18" charset="0"/>
                          </a:rPr>
                          <m:t>𝑓</m:t>
                        </m:r>
                      </m:e>
                    </m:d>
                    <m:r>
                      <a:rPr lang="en-US" sz="3600" b="0" i="1" smtClean="0">
                        <a:solidFill>
                          <a:schemeClr val="tx2"/>
                        </a:solidFill>
                        <a:latin typeface="Cambria Math"/>
                        <a:ea typeface="Cambria Math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36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Θ</m:t>
                    </m:r>
                    <m:d>
                      <m:dPr>
                        <m:ctrlPr>
                          <a:rPr lang="en-US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 pitchFamily="18" charset="0"/>
                          </a:rPr>
                          <m:t>𝑔</m:t>
                        </m:r>
                      </m:e>
                    </m:d>
                    <m:r>
                      <a:rPr lang="en-US" sz="3600" i="1">
                        <a:solidFill>
                          <a:schemeClr val="tx2"/>
                        </a:solidFill>
                        <a:latin typeface="Cambria Math"/>
                        <a:ea typeface="Cambria Math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36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Θ</m:t>
                    </m:r>
                    <m:d>
                      <m:dPr>
                        <m:ctrlPr>
                          <a:rPr lang="en-US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chemeClr val="tx2"/>
                            </a:solidFill>
                            <a:latin typeface="Cambria Math"/>
                            <a:ea typeface="Cambria Math" pitchFamily="18" charset="0"/>
                          </a:rPr>
                          <m:t>𝑓</m:t>
                        </m:r>
                        <m:r>
                          <a:rPr lang="en-US" sz="3600" b="0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 pitchFamily="18" charset="0"/>
                          </a:rPr>
                          <m:t>𝑔</m:t>
                        </m:r>
                      </m:e>
                    </m:d>
                    <m:r>
                      <a:rPr lang="en-US" sz="3600" b="0" i="1" smtClean="0">
                        <a:solidFill>
                          <a:schemeClr val="tx2"/>
                        </a:solidFill>
                        <a:latin typeface="Cambria Math"/>
                        <a:ea typeface="Cambria Math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600" b="0" i="0" smtClean="0">
                        <a:solidFill>
                          <a:schemeClr val="tx2"/>
                        </a:solidFill>
                        <a:latin typeface="Cambria Math"/>
                        <a:ea typeface="Cambria Math" pitchFamily="18" charset="0"/>
                      </a:rPr>
                      <m:t>max</m:t>
                    </m:r>
                    <m:r>
                      <a:rPr lang="en-US" sz="3600" b="0" i="1" smtClean="0">
                        <a:solidFill>
                          <a:schemeClr val="tx2"/>
                        </a:solidFill>
                        <a:latin typeface="Cambria Math"/>
                        <a:ea typeface="Cambria Math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l-GR" sz="36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Θ</m:t>
                    </m:r>
                    <m:d>
                      <m:dPr>
                        <m:ctrlPr>
                          <a:rPr lang="en-US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 pitchFamily="18" charset="0"/>
                          </a:rPr>
                          <m:t>𝑓</m:t>
                        </m:r>
                      </m:e>
                    </m:d>
                    <m:r>
                      <a:rPr lang="en-US" sz="3600" b="0" i="1" smtClean="0">
                        <a:solidFill>
                          <a:schemeClr val="tx2"/>
                        </a:solidFill>
                        <a:latin typeface="Cambria Math"/>
                        <a:ea typeface="Cambria Math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sz="36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Θ</m:t>
                    </m:r>
                    <m:d>
                      <m:dPr>
                        <m:ctrlPr>
                          <a:rPr lang="en-US" sz="3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 pitchFamily="18" charset="0"/>
                          </a:rPr>
                          <m:t>𝑔</m:t>
                        </m:r>
                      </m:e>
                    </m:d>
                    <m:r>
                      <a:rPr lang="en-US" sz="3600" b="0" i="1" smtClean="0">
                        <a:solidFill>
                          <a:schemeClr val="tx2"/>
                        </a:solidFill>
                        <a:latin typeface="Cambria Math"/>
                        <a:ea typeface="Cambria Math" pitchFamily="18" charset="0"/>
                      </a:rPr>
                      <m:t>)</m:t>
                    </m:r>
                  </m:oMath>
                </a14:m>
                <a:endParaRPr lang="en-US" sz="3600" dirty="0">
                  <a:solidFill>
                    <a:schemeClr val="tx2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marL="457200" indent="-45720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Θ</m:t>
                    </m:r>
                    <m:r>
                      <a:rPr lang="el-GR" sz="36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 </m:t>
                    </m:r>
                    <m:d>
                      <m:dPr>
                        <m:ctrlPr>
                          <a:rPr lang="en-US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chemeClr val="tx2"/>
                            </a:solidFill>
                            <a:latin typeface="Cambria Math"/>
                            <a:ea typeface="Cambria Math" pitchFamily="18" charset="0"/>
                          </a:rPr>
                          <m:t>𝑓</m:t>
                        </m:r>
                      </m:e>
                    </m:d>
                    <m:r>
                      <a:rPr lang="en-US" sz="3600" b="0" i="1" smtClean="0">
                        <a:solidFill>
                          <a:schemeClr val="tx2"/>
                        </a:solidFill>
                        <a:latin typeface="Cambria Math"/>
                        <a:ea typeface="Cambria Math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l-GR" sz="36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Θ</m:t>
                    </m:r>
                    <m:d>
                      <m:dPr>
                        <m:ctrlPr>
                          <a:rPr lang="en-US" sz="3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chemeClr val="tx2"/>
                            </a:solidFill>
                            <a:latin typeface="Cambria Math"/>
                            <a:ea typeface="Cambria Math" pitchFamily="18" charset="0"/>
                          </a:rPr>
                          <m:t>𝑔</m:t>
                        </m:r>
                      </m:e>
                    </m:d>
                    <m:r>
                      <a:rPr lang="en-US" sz="3600" i="1">
                        <a:solidFill>
                          <a:schemeClr val="tx2"/>
                        </a:solidFill>
                        <a:latin typeface="Cambria Math"/>
                        <a:ea typeface="Cambria Math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3600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Θ</m:t>
                    </m:r>
                    <m:r>
                      <a:rPr lang="en-US" sz="3600" b="0" i="1" smtClean="0">
                        <a:solidFill>
                          <a:schemeClr val="tx2"/>
                        </a:solidFill>
                        <a:latin typeface="Cambria Math"/>
                        <a:ea typeface="Cambria Math" pitchFamily="18" charset="0"/>
                      </a:rPr>
                      <m:t>(</m:t>
                    </m:r>
                    <m:r>
                      <a:rPr lang="en-US" sz="3600" b="0" i="1" smtClean="0">
                        <a:solidFill>
                          <a:schemeClr val="tx2"/>
                        </a:solidFill>
                        <a:latin typeface="Cambria Math"/>
                        <a:ea typeface="Cambria Math" pitchFamily="18" charset="0"/>
                      </a:rPr>
                      <m:t>𝑓</m:t>
                    </m:r>
                    <m:r>
                      <a:rPr lang="en-US" sz="3600" b="0" i="1" smtClean="0">
                        <a:solidFill>
                          <a:schemeClr val="tx2"/>
                        </a:solidFill>
                        <a:latin typeface="Cambria Math"/>
                        <a:ea typeface="Cambria Math" pitchFamily="18" charset="0"/>
                      </a:rPr>
                      <m:t>∗</m:t>
                    </m:r>
                    <m:r>
                      <a:rPr lang="en-US" sz="3600" b="0" i="1" smtClean="0">
                        <a:solidFill>
                          <a:schemeClr val="tx2"/>
                        </a:solidFill>
                        <a:latin typeface="Cambria Math"/>
                        <a:ea typeface="Cambria Math" pitchFamily="18" charset="0"/>
                      </a:rPr>
                      <m:t>𝑔</m:t>
                    </m:r>
                    <m:r>
                      <a:rPr lang="en-US" sz="3600" b="0" i="1" smtClean="0">
                        <a:solidFill>
                          <a:schemeClr val="tx2"/>
                        </a:solidFill>
                        <a:latin typeface="Cambria Math"/>
                        <a:ea typeface="Cambria Math" pitchFamily="18" charset="0"/>
                      </a:rPr>
                      <m:t>)</m:t>
                    </m:r>
                  </m:oMath>
                </a14:m>
                <a:r>
                  <a:rPr lang="ro-RO" sz="3600" dirty="0">
                    <a:solidFill>
                      <a:schemeClr val="tx2"/>
                    </a:solidFill>
                    <a:latin typeface="Cambria Math" pitchFamily="18" charset="0"/>
                    <a:ea typeface="Cambria Math" pitchFamily="18" charset="0"/>
                  </a:rPr>
                  <a:t> (ex. bucle imbricate)</a:t>
                </a:r>
                <a:endParaRPr lang="en-US" sz="3600" dirty="0">
                  <a:solidFill>
                    <a:schemeClr val="tx2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marL="0" indent="0">
                  <a:buNone/>
                </a:pPr>
                <a:endParaRPr lang="ro-RO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52C59F1-6BDD-4198-97C4-2528082403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2144889"/>
                <a:ext cx="11197087" cy="4152394"/>
              </a:xfrm>
              <a:blipFill>
                <a:blip r:embed="rId2"/>
                <a:stretch>
                  <a:fillRect t="-3671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668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0EDE50-7CAA-4042-ADD8-77E12A78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E6ABBC-AC1C-4C60-93A8-68B6B4B22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CB79D-7869-4C3B-B22A-9C50FE94AD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11131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00CFDB-616A-4578-9E38-D95E4814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818E128-3AA3-4C81-A217-8039119E1BE2}"/>
                  </a:ext>
                </a:extLst>
              </p:cNvPr>
              <p:cNvGraphicFramePr>
                <a:graphicFrameLocks noGrp="1"/>
              </p:cNvGraphicFramePr>
              <p:nvPr>
                <p:ph sz="quarter" idx="12"/>
                <p:extLst>
                  <p:ext uri="{D42A27DB-BD31-4B8C-83A1-F6EECF244321}">
                    <p14:modId xmlns:p14="http://schemas.microsoft.com/office/powerpoint/2010/main" val="2850928935"/>
                  </p:ext>
                </p:extLst>
              </p:nvPr>
            </p:nvGraphicFramePr>
            <p:xfrm>
              <a:off x="1693334" y="317627"/>
              <a:ext cx="9640712" cy="6222746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56267">
                      <a:extLst>
                        <a:ext uri="{9D8B030D-6E8A-4147-A177-3AD203B41FA5}">
                          <a16:colId xmlns:a16="http://schemas.microsoft.com/office/drawing/2014/main" val="1332477114"/>
                        </a:ext>
                      </a:extLst>
                    </a:gridCol>
                    <a:gridCol w="5117457">
                      <a:extLst>
                        <a:ext uri="{9D8B030D-6E8A-4147-A177-3AD203B41FA5}">
                          <a16:colId xmlns:a16="http://schemas.microsoft.com/office/drawing/2014/main" val="1307131901"/>
                        </a:ext>
                      </a:extLst>
                    </a:gridCol>
                    <a:gridCol w="1127569">
                      <a:extLst>
                        <a:ext uri="{9D8B030D-6E8A-4147-A177-3AD203B41FA5}">
                          <a16:colId xmlns:a16="http://schemas.microsoft.com/office/drawing/2014/main" val="2604367510"/>
                        </a:ext>
                      </a:extLst>
                    </a:gridCol>
                    <a:gridCol w="1939419">
                      <a:extLst>
                        <a:ext uri="{9D8B030D-6E8A-4147-A177-3AD203B41FA5}">
                          <a16:colId xmlns:a16="http://schemas.microsoft.com/office/drawing/2014/main" val="9939040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Notație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Referință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10^x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 err="1">
                              <a:solidFill>
                                <a:schemeClr val="tx2"/>
                              </a:solidFill>
                            </a:rPr>
                            <a:t>Aprox</a:t>
                          </a:r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 2^x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6825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0.000_000_000_001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o-RO" sz="2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o-RO" sz="2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−40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04134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0.000_000_001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o-RO" sz="2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o-RO" sz="2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−30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40253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0.000_001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o-RO" sz="2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o-RO" sz="2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611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0.001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o-RO" sz="2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o-RO" sz="2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105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o-RO" sz="2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o-RO" sz="2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10997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o-RO" sz="2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o-RO" sz="2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84180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1000_000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o-RO" sz="2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o-RO" sz="2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2307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1000_000_000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o-RO" sz="2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o-RO" sz="2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28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1000_000_000_000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o-RO" sz="2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o-RO" sz="2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40593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1000_000_000_000_000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o-RO" sz="2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o-RO" sz="2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06074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1000_000_000_000_000_000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o-RO" sz="2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o-RO" sz="2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56247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818E128-3AA3-4C81-A217-8039119E1BE2}"/>
                  </a:ext>
                </a:extLst>
              </p:cNvPr>
              <p:cNvGraphicFramePr>
                <a:graphicFrameLocks noGrp="1"/>
              </p:cNvGraphicFramePr>
              <p:nvPr>
                <p:ph sz="quarter" idx="12"/>
                <p:extLst>
                  <p:ext uri="{D42A27DB-BD31-4B8C-83A1-F6EECF244321}">
                    <p14:modId xmlns:p14="http://schemas.microsoft.com/office/powerpoint/2010/main" val="2850928935"/>
                  </p:ext>
                </p:extLst>
              </p:nvPr>
            </p:nvGraphicFramePr>
            <p:xfrm>
              <a:off x="1693334" y="317627"/>
              <a:ext cx="9640712" cy="6222746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56267">
                      <a:extLst>
                        <a:ext uri="{9D8B030D-6E8A-4147-A177-3AD203B41FA5}">
                          <a16:colId xmlns:a16="http://schemas.microsoft.com/office/drawing/2014/main" val="1332477114"/>
                        </a:ext>
                      </a:extLst>
                    </a:gridCol>
                    <a:gridCol w="5117457">
                      <a:extLst>
                        <a:ext uri="{9D8B030D-6E8A-4147-A177-3AD203B41FA5}">
                          <a16:colId xmlns:a16="http://schemas.microsoft.com/office/drawing/2014/main" val="1307131901"/>
                        </a:ext>
                      </a:extLst>
                    </a:gridCol>
                    <a:gridCol w="1127569">
                      <a:extLst>
                        <a:ext uri="{9D8B030D-6E8A-4147-A177-3AD203B41FA5}">
                          <a16:colId xmlns:a16="http://schemas.microsoft.com/office/drawing/2014/main" val="2604367510"/>
                        </a:ext>
                      </a:extLst>
                    </a:gridCol>
                    <a:gridCol w="1939419">
                      <a:extLst>
                        <a:ext uri="{9D8B030D-6E8A-4147-A177-3AD203B41FA5}">
                          <a16:colId xmlns:a16="http://schemas.microsoft.com/office/drawing/2014/main" val="993904068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Notație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Referință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10^x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 err="1">
                              <a:solidFill>
                                <a:schemeClr val="tx2"/>
                              </a:solidFill>
                            </a:rPr>
                            <a:t>Aprox</a:t>
                          </a:r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 2^x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68252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0.000_000_000_001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580108" t="-111765" r="-171505" b="-10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397799" t="-111765" r="-314" b="-10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041348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0.000_000_001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580108" t="-211765" r="-171505" b="-9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397799" t="-211765" r="-314" b="-9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402535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0.000_001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580108" t="-311765" r="-171505" b="-8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397799" t="-311765" r="-314" b="-8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61193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0.001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580108" t="-411765" r="-171505" b="-7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397799" t="-411765" r="-314" b="-7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510522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580108" t="-511765" r="-171505" b="-6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397799" t="-511765" r="-314" b="-6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109973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580108" t="-611765" r="-171505" b="-5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397799" t="-611765" r="-314" b="-5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841808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1000_000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580108" t="-711765" r="-171505" b="-4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397799" t="-711765" r="-314" b="-4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230719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1000_000_000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580108" t="-811765" r="-171505" b="-3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397799" t="-811765" r="-314" b="-3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866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1000_000_000_000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580108" t="-911765" r="-171505" b="-2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397799" t="-911765" r="-314" b="-2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4059376"/>
                      </a:ext>
                    </a:extLst>
                  </a:tr>
                  <a:tr h="52298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1000_000_000_000_000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580108" t="-1000000" r="-171505" b="-1313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397799" t="-1000000" r="-314" b="-1313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060740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1000_000_000_000_000_000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580108" t="-1112941" r="-171505" b="-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397799" t="-1112941" r="-314" b="-3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56247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13729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8C3ACB-F1AA-4AEA-AAB3-4FFB055E1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3CAD1C-6666-4F1D-9166-902B2080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Timp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134781E-3B26-487C-9A6A-C6C49C4024D6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499711370"/>
              </p:ext>
            </p:extLst>
          </p:nvPr>
        </p:nvGraphicFramePr>
        <p:xfrm>
          <a:off x="3505958" y="1364898"/>
          <a:ext cx="5700521" cy="4663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38033">
                  <a:extLst>
                    <a:ext uri="{9D8B030D-6E8A-4147-A177-3AD203B41FA5}">
                      <a16:colId xmlns:a16="http://schemas.microsoft.com/office/drawing/2014/main" val="1332477114"/>
                    </a:ext>
                  </a:extLst>
                </a:gridCol>
                <a:gridCol w="3262488">
                  <a:extLst>
                    <a:ext uri="{9D8B030D-6E8A-4147-A177-3AD203B41FA5}">
                      <a16:colId xmlns:a16="http://schemas.microsoft.com/office/drawing/2014/main" val="1307131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UMI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Secunde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82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0.000000001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476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800" dirty="0" err="1">
                          <a:solidFill>
                            <a:schemeClr val="tx2"/>
                          </a:solidFill>
                        </a:rPr>
                        <a:t>us</a:t>
                      </a:r>
                      <a:endParaRPr lang="ro-RO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0.000001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1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105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ro-RO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099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60s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418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3600s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307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800" dirty="0" err="1">
                          <a:solidFill>
                            <a:schemeClr val="tx2"/>
                          </a:solidFill>
                        </a:rPr>
                        <a:t>day</a:t>
                      </a:r>
                      <a:endParaRPr lang="ro-RO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86400s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8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800" dirty="0" err="1">
                          <a:solidFill>
                            <a:schemeClr val="tx2"/>
                          </a:solidFill>
                        </a:rPr>
                        <a:t>year</a:t>
                      </a:r>
                      <a:endParaRPr lang="ro-RO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31190400s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059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307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1BC52B-6685-41F1-AA37-5096180CD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F0B86D-9011-4CFF-AB2F-DB7C3C856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număr nu e niciodată suficient!!!!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8B7AC-A425-46BF-8B90-07313C7D0B4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4800" b="1" u="sng" dirty="0" err="1"/>
              <a:t>Unitatea</a:t>
            </a:r>
            <a:r>
              <a:rPr lang="en-US" sz="4800" b="1" u="sng" dirty="0"/>
              <a:t> de m</a:t>
            </a:r>
            <a:r>
              <a:rPr lang="ro-RO" sz="4800" b="1" u="sng" dirty="0" err="1"/>
              <a:t>ăsură</a:t>
            </a:r>
            <a:r>
              <a:rPr lang="ro-RO" sz="4800" b="1" u="sng" dirty="0"/>
              <a:t> este o metodă implicită de comparație.</a:t>
            </a:r>
          </a:p>
        </p:txBody>
      </p:sp>
    </p:spTree>
    <p:extLst>
      <p:ext uri="{BB962C8B-B14F-4D97-AF65-F5344CB8AC3E}">
        <p14:creationId xmlns:p14="http://schemas.microsoft.com/office/powerpoint/2010/main" val="1030696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060318-A557-4244-998F-CA22D441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7A6E49-CB0F-4C59-A138-3F766FC86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Timpi Execuție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1144A274-70FB-474E-9CFF-4FCF9BAC0E69}"/>
                  </a:ext>
                </a:extLst>
              </p:cNvPr>
              <p:cNvGraphicFramePr>
                <a:graphicFrameLocks noGrp="1"/>
              </p:cNvGraphicFramePr>
              <p:nvPr>
                <p:ph sz="quarter" idx="12"/>
                <p:extLst>
                  <p:ext uri="{D42A27DB-BD31-4B8C-83A1-F6EECF244321}">
                    <p14:modId xmlns:p14="http://schemas.microsoft.com/office/powerpoint/2010/main" val="3233751595"/>
                  </p:ext>
                </p:extLst>
              </p:nvPr>
            </p:nvGraphicFramePr>
            <p:xfrm>
              <a:off x="146756" y="1563394"/>
              <a:ext cx="11898488" cy="4668266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438399">
                      <a:extLst>
                        <a:ext uri="{9D8B030D-6E8A-4147-A177-3AD203B41FA5}">
                          <a16:colId xmlns:a16="http://schemas.microsoft.com/office/drawing/2014/main" val="1332477114"/>
                        </a:ext>
                      </a:extLst>
                    </a:gridCol>
                    <a:gridCol w="2009422">
                      <a:extLst>
                        <a:ext uri="{9D8B030D-6E8A-4147-A177-3AD203B41FA5}">
                          <a16:colId xmlns:a16="http://schemas.microsoft.com/office/drawing/2014/main" val="3738390201"/>
                        </a:ext>
                      </a:extLst>
                    </a:gridCol>
                    <a:gridCol w="2122311">
                      <a:extLst>
                        <a:ext uri="{9D8B030D-6E8A-4147-A177-3AD203B41FA5}">
                          <a16:colId xmlns:a16="http://schemas.microsoft.com/office/drawing/2014/main" val="2629202105"/>
                        </a:ext>
                      </a:extLst>
                    </a:gridCol>
                    <a:gridCol w="2912534">
                      <a:extLst>
                        <a:ext uri="{9D8B030D-6E8A-4147-A177-3AD203B41FA5}">
                          <a16:colId xmlns:a16="http://schemas.microsoft.com/office/drawing/2014/main" val="2880918275"/>
                        </a:ext>
                      </a:extLst>
                    </a:gridCol>
                    <a:gridCol w="2415822">
                      <a:extLst>
                        <a:ext uri="{9D8B030D-6E8A-4147-A177-3AD203B41FA5}">
                          <a16:colId xmlns:a16="http://schemas.microsoft.com/office/drawing/2014/main" val="13071319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Complexitate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 err="1">
                              <a:solidFill>
                                <a:schemeClr val="tx2"/>
                              </a:solidFill>
                            </a:rPr>
                            <a:t>Ops</a:t>
                          </a:r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ro-RO" sz="2400" dirty="0">
                              <a:solidFill>
                                <a:schemeClr val="tx2"/>
                              </a:solidFill>
                            </a:rPr>
                            <a:t>(N=10)</a:t>
                          </a:r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o-RO" sz="2800" dirty="0" err="1">
                              <a:solidFill>
                                <a:schemeClr val="tx2"/>
                              </a:solidFill>
                            </a:rPr>
                            <a:t>Ops</a:t>
                          </a:r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ro-RO" sz="2400" dirty="0">
                              <a:solidFill>
                                <a:schemeClr val="tx2"/>
                              </a:solidFill>
                            </a:rPr>
                            <a:t>(N=100)</a:t>
                          </a:r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Operații </a:t>
                          </a:r>
                          <a:r>
                            <a:rPr lang="ro-RO" sz="2400" dirty="0">
                              <a:solidFill>
                                <a:schemeClr val="tx2"/>
                              </a:solidFill>
                            </a:rPr>
                            <a:t>(N=1000)</a:t>
                          </a:r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Timp </a:t>
                          </a:r>
                          <a:r>
                            <a:rPr lang="ro-RO" sz="2400" dirty="0">
                              <a:solidFill>
                                <a:schemeClr val="tx2"/>
                              </a:solidFill>
                            </a:rPr>
                            <a:t>(N=1000)</a:t>
                          </a:r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6825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O(1)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611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O(log2(N))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1052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O(N)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 </a:t>
                          </a:r>
                          <a:r>
                            <a:rPr lang="ro-RO" sz="2800" dirty="0" err="1">
                              <a:solidFill>
                                <a:schemeClr val="tx2"/>
                              </a:solidFill>
                            </a:rPr>
                            <a:t>us</a:t>
                          </a:r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10997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O(Nlog2N)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700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10_000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 </a:t>
                          </a:r>
                          <a:r>
                            <a:rPr lang="ro-RO" sz="2800" dirty="0" err="1">
                              <a:solidFill>
                                <a:schemeClr val="tx2"/>
                              </a:solidFill>
                            </a:rPr>
                            <a:t>us</a:t>
                          </a:r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84180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O(N^2)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10_000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1000_000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23071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O(N^3)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1000_000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1000_000_000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28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O(2^N)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b="1" dirty="0">
                              <a:solidFill>
                                <a:schemeClr val="tx2"/>
                              </a:solidFill>
                            </a:rPr>
                            <a:t>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o-RO" sz="2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o-RO" sz="2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302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tx2"/>
                              </a:solidFill>
                            </a:rPr>
                            <a:t>&gt;&gt;&gt; </a:t>
                          </a:r>
                          <a:r>
                            <a:rPr lang="en-US" sz="2800" dirty="0" err="1">
                              <a:solidFill>
                                <a:schemeClr val="tx2"/>
                              </a:solidFill>
                              <a:hlinkClick r:id="rId2"/>
                            </a:rPr>
                            <a:t>universul</a:t>
                          </a:r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40593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>
                              <a:solidFill>
                                <a:schemeClr val="tx2"/>
                              </a:solidFill>
                            </a:rPr>
                            <a:t>O(N!)</a:t>
                          </a:r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3628_800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o-RO" sz="2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ro-RO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ro-RO" sz="280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2567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tx2"/>
                              </a:solidFill>
                            </a:rPr>
                            <a:t>I give up</a:t>
                          </a:r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6190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1144A274-70FB-474E-9CFF-4FCF9BAC0E69}"/>
                  </a:ext>
                </a:extLst>
              </p:cNvPr>
              <p:cNvGraphicFramePr>
                <a:graphicFrameLocks noGrp="1"/>
              </p:cNvGraphicFramePr>
              <p:nvPr>
                <p:ph sz="quarter" idx="12"/>
                <p:extLst>
                  <p:ext uri="{D42A27DB-BD31-4B8C-83A1-F6EECF244321}">
                    <p14:modId xmlns:p14="http://schemas.microsoft.com/office/powerpoint/2010/main" val="3233751595"/>
                  </p:ext>
                </p:extLst>
              </p:nvPr>
            </p:nvGraphicFramePr>
            <p:xfrm>
              <a:off x="146756" y="1563394"/>
              <a:ext cx="11898488" cy="4668266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2438399">
                      <a:extLst>
                        <a:ext uri="{9D8B030D-6E8A-4147-A177-3AD203B41FA5}">
                          <a16:colId xmlns:a16="http://schemas.microsoft.com/office/drawing/2014/main" val="1332477114"/>
                        </a:ext>
                      </a:extLst>
                    </a:gridCol>
                    <a:gridCol w="2009422">
                      <a:extLst>
                        <a:ext uri="{9D8B030D-6E8A-4147-A177-3AD203B41FA5}">
                          <a16:colId xmlns:a16="http://schemas.microsoft.com/office/drawing/2014/main" val="3738390201"/>
                        </a:ext>
                      </a:extLst>
                    </a:gridCol>
                    <a:gridCol w="2122311">
                      <a:extLst>
                        <a:ext uri="{9D8B030D-6E8A-4147-A177-3AD203B41FA5}">
                          <a16:colId xmlns:a16="http://schemas.microsoft.com/office/drawing/2014/main" val="2629202105"/>
                        </a:ext>
                      </a:extLst>
                    </a:gridCol>
                    <a:gridCol w="2912534">
                      <a:extLst>
                        <a:ext uri="{9D8B030D-6E8A-4147-A177-3AD203B41FA5}">
                          <a16:colId xmlns:a16="http://schemas.microsoft.com/office/drawing/2014/main" val="2880918275"/>
                        </a:ext>
                      </a:extLst>
                    </a:gridCol>
                    <a:gridCol w="2415822">
                      <a:extLst>
                        <a:ext uri="{9D8B030D-6E8A-4147-A177-3AD203B41FA5}">
                          <a16:colId xmlns:a16="http://schemas.microsoft.com/office/drawing/2014/main" val="130713190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Complexitate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 err="1">
                              <a:solidFill>
                                <a:schemeClr val="tx2"/>
                              </a:solidFill>
                            </a:rPr>
                            <a:t>Ops</a:t>
                          </a:r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ro-RO" sz="2400" dirty="0">
                              <a:solidFill>
                                <a:schemeClr val="tx2"/>
                              </a:solidFill>
                            </a:rPr>
                            <a:t>(N=10)</a:t>
                          </a:r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ro-RO" sz="2800" dirty="0" err="1">
                              <a:solidFill>
                                <a:schemeClr val="tx2"/>
                              </a:solidFill>
                            </a:rPr>
                            <a:t>Ops</a:t>
                          </a:r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:r>
                            <a:rPr lang="ro-RO" sz="2400" dirty="0">
                              <a:solidFill>
                                <a:schemeClr val="tx2"/>
                              </a:solidFill>
                            </a:rPr>
                            <a:t>(N=100)</a:t>
                          </a:r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Operații </a:t>
                          </a:r>
                          <a:r>
                            <a:rPr lang="ro-RO" sz="2400" dirty="0">
                              <a:solidFill>
                                <a:schemeClr val="tx2"/>
                              </a:solidFill>
                            </a:rPr>
                            <a:t>(N=1000)</a:t>
                          </a:r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Timp </a:t>
                          </a:r>
                          <a:r>
                            <a:rPr lang="ro-RO" sz="2400" dirty="0">
                              <a:solidFill>
                                <a:schemeClr val="tx2"/>
                              </a:solidFill>
                            </a:rPr>
                            <a:t>(N=1000)</a:t>
                          </a:r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68252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O(1)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61193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O(log2(N))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 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510522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O(N)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 </a:t>
                          </a:r>
                          <a:r>
                            <a:rPr lang="ro-RO" sz="2800" dirty="0" err="1">
                              <a:solidFill>
                                <a:schemeClr val="tx2"/>
                              </a:solidFill>
                            </a:rPr>
                            <a:t>us</a:t>
                          </a:r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109973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O(Nlog2N)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40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700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10_000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 </a:t>
                          </a:r>
                          <a:r>
                            <a:rPr lang="ro-RO" sz="2800" dirty="0" err="1">
                              <a:solidFill>
                                <a:schemeClr val="tx2"/>
                              </a:solidFill>
                            </a:rPr>
                            <a:t>us</a:t>
                          </a:r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841808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O(N^2)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10_000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1000_000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 ms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230719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O(N^3)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1000_000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1000_000_000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1 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2866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O(2^N)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b="1" dirty="0">
                              <a:solidFill>
                                <a:schemeClr val="tx2"/>
                              </a:solidFill>
                            </a:rPr>
                            <a:t>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09770" t="-712941" r="-251437" b="-13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25523" t="-712941" r="-83054" b="-13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tx2"/>
                              </a:solidFill>
                            </a:rPr>
                            <a:t>&gt;&gt;&gt; </a:t>
                          </a:r>
                          <a:r>
                            <a:rPr lang="en-US" sz="2800" dirty="0" err="1">
                              <a:solidFill>
                                <a:schemeClr val="tx2"/>
                              </a:solidFill>
                              <a:hlinkClick r:id="rId4"/>
                            </a:rPr>
                            <a:t>universul</a:t>
                          </a:r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4059376"/>
                      </a:ext>
                    </a:extLst>
                  </a:tr>
                  <a:tr h="52298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dirty="0">
                              <a:solidFill>
                                <a:schemeClr val="tx2"/>
                              </a:solidFill>
                            </a:rPr>
                            <a:t>O(N!)</a:t>
                          </a:r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ro-RO" sz="2800" dirty="0">
                              <a:solidFill>
                                <a:schemeClr val="tx2"/>
                              </a:solidFill>
                            </a:rPr>
                            <a:t>3628_800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09770" t="-803488" r="-251437" b="-302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25523" t="-803488" r="-83054" b="-302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800" dirty="0">
                              <a:solidFill>
                                <a:schemeClr val="tx2"/>
                              </a:solidFill>
                            </a:rPr>
                            <a:t>I give up</a:t>
                          </a:r>
                          <a:endParaRPr lang="ro-RO" sz="28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76190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512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C03778-E686-4CA4-883C-B0A5CB47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79C869-4CA7-4896-B543-C876E3E2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B3BB3-A1B2-40B6-AA2F-B16FC38CDA9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30842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C88F71-F125-4769-97D3-294B36797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D6A680-6219-4612-A565-4D3460744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Măsurarea timpului de execuție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AE72F4-AFD8-4AC9-9092-AB1B67372EE0}"/>
              </a:ext>
            </a:extLst>
          </p:cNvPr>
          <p:cNvSpPr txBox="1">
            <a:spLocks/>
          </p:cNvSpPr>
          <p:nvPr/>
        </p:nvSpPr>
        <p:spPr>
          <a:xfrm>
            <a:off x="319088" y="2764221"/>
            <a:ext cx="11039302" cy="24699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tx2"/>
                </a:solidFill>
              </a:rPr>
              <a:t>t</a:t>
            </a:r>
            <a:r>
              <a:rPr lang="ro-RO" sz="3200" dirty="0" err="1">
                <a:solidFill>
                  <a:schemeClr val="tx2"/>
                </a:solidFill>
              </a:rPr>
              <a:t>ime</a:t>
            </a:r>
            <a:r>
              <a:rPr lang="en-US" sz="3200" dirty="0">
                <a:solidFill>
                  <a:schemeClr val="tx2"/>
                </a:solidFill>
              </a:rPr>
              <a:t> </a:t>
            </a:r>
            <a:r>
              <a:rPr lang="ro-RO" sz="3200" dirty="0">
                <a:solidFill>
                  <a:schemeClr val="tx2"/>
                </a:solidFill>
              </a:rPr>
              <a:t>./executabil p a r a m e t r i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613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C9F67F-A165-4F05-8CFE-06D3144B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39A33-E2BC-40DA-B22D-E2267D20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A8900-5D1B-4357-94B4-CB9D80BAF841}"/>
              </a:ext>
            </a:extLst>
          </p:cNvPr>
          <p:cNvSpPr/>
          <p:nvPr/>
        </p:nvSpPr>
        <p:spPr>
          <a:xfrm>
            <a:off x="1128331" y="123322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time </a:t>
            </a:r>
            <a:r>
              <a:rPr lang="en-US" sz="2400" i="1" dirty="0">
                <a:solidFill>
                  <a:schemeClr val="tx2"/>
                </a:solidFill>
              </a:rPr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B050"/>
                </a:solidFill>
              </a:rPr>
              <a:t>real    0m5.001s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user    0m0.000s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sys     0m0.001s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BD88F-9443-4299-A106-8FCCE7DEE80D}"/>
              </a:ext>
            </a:extLst>
          </p:cNvPr>
          <p:cNvSpPr/>
          <p:nvPr/>
        </p:nvSpPr>
        <p:spPr>
          <a:xfrm>
            <a:off x="4694535" y="3154799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time sleep 5</a:t>
            </a:r>
            <a:endParaRPr lang="ro-RO" sz="2400" b="1" i="1" dirty="0">
              <a:solidFill>
                <a:schemeClr val="tx2"/>
              </a:solidFill>
            </a:endParaRPr>
          </a:p>
          <a:p>
            <a:endParaRPr lang="en-US" sz="2400" dirty="0"/>
          </a:p>
          <a:p>
            <a:r>
              <a:rPr lang="en-US" sz="2400" dirty="0">
                <a:solidFill>
                  <a:schemeClr val="tx2"/>
                </a:solidFill>
              </a:rPr>
              <a:t>sleep 5</a:t>
            </a:r>
            <a:r>
              <a:rPr lang="en-US" sz="2400" dirty="0"/>
              <a:t>  </a:t>
            </a:r>
            <a:r>
              <a:rPr lang="en-US" sz="2400" dirty="0">
                <a:solidFill>
                  <a:srgbClr val="0070C0"/>
                </a:solidFill>
              </a:rPr>
              <a:t>0.00s user </a:t>
            </a:r>
            <a:r>
              <a:rPr lang="en-US" sz="2400" dirty="0">
                <a:solidFill>
                  <a:srgbClr val="7030A0"/>
                </a:solidFill>
              </a:rPr>
              <a:t>0.00s system </a:t>
            </a:r>
            <a:r>
              <a:rPr lang="en-US" sz="2400" dirty="0">
                <a:solidFill>
                  <a:schemeClr val="tx2"/>
                </a:solidFill>
              </a:rPr>
              <a:t>0% </a:t>
            </a:r>
            <a:r>
              <a:rPr lang="en-US" sz="2400" dirty="0" err="1">
                <a:solidFill>
                  <a:schemeClr val="tx2"/>
                </a:solidFill>
              </a:rPr>
              <a:t>cpu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5.002 total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1935D-11DB-4958-BFAF-A49659B889C4}"/>
              </a:ext>
            </a:extLst>
          </p:cNvPr>
          <p:cNvSpPr/>
          <p:nvPr/>
        </p:nvSpPr>
        <p:spPr>
          <a:xfrm>
            <a:off x="235964" y="4953267"/>
            <a:ext cx="114044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2"/>
                </a:solidFill>
              </a:rPr>
              <a:t>/</a:t>
            </a:r>
            <a:r>
              <a:rPr lang="en-US" sz="2000" b="1" i="1" dirty="0" err="1">
                <a:solidFill>
                  <a:schemeClr val="tx2"/>
                </a:solidFill>
              </a:rPr>
              <a:t>usr</a:t>
            </a:r>
            <a:r>
              <a:rPr lang="en-US" sz="2000" b="1" i="1" dirty="0">
                <a:solidFill>
                  <a:schemeClr val="tx2"/>
                </a:solidFill>
              </a:rPr>
              <a:t>/bin/time sleep 5</a:t>
            </a:r>
            <a:endParaRPr lang="ro-RO" sz="2000" b="1" i="1" dirty="0">
              <a:solidFill>
                <a:schemeClr val="tx2"/>
              </a:solidFill>
            </a:endParaRPr>
          </a:p>
          <a:p>
            <a:endParaRPr lang="ro-RO" sz="2000" dirty="0"/>
          </a:p>
          <a:p>
            <a:r>
              <a:rPr lang="en-US" sz="2000" dirty="0">
                <a:solidFill>
                  <a:srgbClr val="0070C0"/>
                </a:solidFill>
              </a:rPr>
              <a:t>0.00user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0.00system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0:05.00elapsed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0%CPU (0avgtext+0avgdata 2076maxresident)k</a:t>
            </a:r>
          </a:p>
          <a:p>
            <a:r>
              <a:rPr lang="en-US" sz="2000" dirty="0">
                <a:solidFill>
                  <a:schemeClr val="tx2"/>
                </a:solidFill>
              </a:rPr>
              <a:t>0inputs+0outputs (0major+73minor)</a:t>
            </a:r>
            <a:r>
              <a:rPr lang="en-US" sz="2000" dirty="0" err="1">
                <a:solidFill>
                  <a:schemeClr val="tx2"/>
                </a:solidFill>
              </a:rPr>
              <a:t>pagefaults</a:t>
            </a:r>
            <a:r>
              <a:rPr lang="en-US" sz="2000" dirty="0">
                <a:solidFill>
                  <a:schemeClr val="tx2"/>
                </a:solidFill>
              </a:rPr>
              <a:t> 0swaps</a:t>
            </a:r>
          </a:p>
        </p:txBody>
      </p:sp>
    </p:spTree>
    <p:extLst>
      <p:ext uri="{BB962C8B-B14F-4D97-AF65-F5344CB8AC3E}">
        <p14:creationId xmlns:p14="http://schemas.microsoft.com/office/powerpoint/2010/main" val="90668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C9F67F-A165-4F05-8CFE-06D3144B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39A33-E2BC-40DA-B22D-E2267D20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14FDF4-82B3-4EC1-8BCA-5B52530FB639}"/>
              </a:ext>
            </a:extLst>
          </p:cNvPr>
          <p:cNvSpPr txBox="1"/>
          <p:nvPr/>
        </p:nvSpPr>
        <p:spPr>
          <a:xfrm>
            <a:off x="6948108" y="1162959"/>
            <a:ext cx="46923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dirty="0">
                <a:solidFill>
                  <a:schemeClr val="tx2"/>
                </a:solidFill>
              </a:rPr>
              <a:t>Wall </a:t>
            </a:r>
            <a:r>
              <a:rPr lang="ro-RO" sz="3200" dirty="0" err="1">
                <a:solidFill>
                  <a:schemeClr val="tx2"/>
                </a:solidFill>
              </a:rPr>
              <a:t>clock</a:t>
            </a:r>
            <a:r>
              <a:rPr lang="ro-RO" sz="3200" dirty="0">
                <a:solidFill>
                  <a:schemeClr val="tx2"/>
                </a:solidFill>
              </a:rPr>
              <a:t> </a:t>
            </a:r>
            <a:r>
              <a:rPr lang="ro-RO" sz="3200" dirty="0" err="1">
                <a:solidFill>
                  <a:schemeClr val="tx2"/>
                </a:solidFill>
              </a:rPr>
              <a:t>time</a:t>
            </a:r>
            <a:r>
              <a:rPr lang="ro-RO" sz="3200" dirty="0">
                <a:solidFill>
                  <a:schemeClr val="tx2"/>
                </a:solidFill>
              </a:rPr>
              <a:t> – Timpul trecut de la pornirea programului – Pe acesta îl folosim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E72C4-05E0-4A8F-8181-C5B42E7FFF12}"/>
              </a:ext>
            </a:extLst>
          </p:cNvPr>
          <p:cNvSpPr/>
          <p:nvPr/>
        </p:nvSpPr>
        <p:spPr>
          <a:xfrm>
            <a:off x="1128331" y="123322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time </a:t>
            </a:r>
            <a:r>
              <a:rPr lang="en-US" sz="2400" i="1" dirty="0">
                <a:solidFill>
                  <a:schemeClr val="tx2"/>
                </a:solidFill>
              </a:rPr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B050"/>
                </a:solidFill>
              </a:rPr>
              <a:t>real    0m5.001s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user    0m0.000s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sys     0m0.001s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A34CE-98B7-483A-B06D-F376D2A8F2CB}"/>
              </a:ext>
            </a:extLst>
          </p:cNvPr>
          <p:cNvSpPr/>
          <p:nvPr/>
        </p:nvSpPr>
        <p:spPr>
          <a:xfrm>
            <a:off x="4694535" y="3154799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time sleep 5</a:t>
            </a:r>
            <a:endParaRPr lang="ro-RO" sz="2400" b="1" i="1" dirty="0">
              <a:solidFill>
                <a:schemeClr val="tx2"/>
              </a:solidFill>
            </a:endParaRPr>
          </a:p>
          <a:p>
            <a:endParaRPr lang="en-US" sz="2400" dirty="0"/>
          </a:p>
          <a:p>
            <a:r>
              <a:rPr lang="en-US" sz="2400" dirty="0">
                <a:solidFill>
                  <a:schemeClr val="tx2"/>
                </a:solidFill>
              </a:rPr>
              <a:t>sleep 5</a:t>
            </a:r>
            <a:r>
              <a:rPr lang="en-US" sz="2400" dirty="0"/>
              <a:t> 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0.00s user 0.00s system 0%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cpu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5.002 total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C02C5B-BA09-42EC-B17B-05E6BE72658B}"/>
              </a:ext>
            </a:extLst>
          </p:cNvPr>
          <p:cNvSpPr/>
          <p:nvPr/>
        </p:nvSpPr>
        <p:spPr>
          <a:xfrm>
            <a:off x="235964" y="4953267"/>
            <a:ext cx="114044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2"/>
                </a:solidFill>
              </a:rPr>
              <a:t>/</a:t>
            </a:r>
            <a:r>
              <a:rPr lang="en-US" sz="2000" b="1" i="1" dirty="0" err="1">
                <a:solidFill>
                  <a:schemeClr val="tx2"/>
                </a:solidFill>
              </a:rPr>
              <a:t>usr</a:t>
            </a:r>
            <a:r>
              <a:rPr lang="en-US" sz="2000" b="1" i="1" dirty="0">
                <a:solidFill>
                  <a:schemeClr val="tx2"/>
                </a:solidFill>
              </a:rPr>
              <a:t>/bin/time sleep 5</a:t>
            </a:r>
            <a:endParaRPr lang="ro-RO" sz="2000" b="1" i="1" dirty="0">
              <a:solidFill>
                <a:schemeClr val="tx2"/>
              </a:solidFill>
            </a:endParaRPr>
          </a:p>
          <a:p>
            <a:endParaRPr lang="ro-RO" sz="2000" dirty="0"/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0.00user 0.00system </a:t>
            </a:r>
            <a:r>
              <a:rPr lang="en-US" sz="2000" dirty="0">
                <a:solidFill>
                  <a:srgbClr val="00B050"/>
                </a:solidFill>
              </a:rPr>
              <a:t>0:05.00elapsed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0%CPU (0avgtext+0avgdata 2076maxresident)k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0inputs+0outputs (0major+73minor)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pagefaults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0swaps</a:t>
            </a:r>
          </a:p>
        </p:txBody>
      </p:sp>
    </p:spTree>
    <p:extLst>
      <p:ext uri="{BB962C8B-B14F-4D97-AF65-F5344CB8AC3E}">
        <p14:creationId xmlns:p14="http://schemas.microsoft.com/office/powerpoint/2010/main" val="1473325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5887E2-B942-4971-8C7B-DC12CEFC4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75532-B5CA-4FE1-9527-DA07A05D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9674E-174F-4974-8813-CB01E56C6BC5}"/>
              </a:ext>
            </a:extLst>
          </p:cNvPr>
          <p:cNvSpPr/>
          <p:nvPr/>
        </p:nvSpPr>
        <p:spPr>
          <a:xfrm>
            <a:off x="369410" y="1481612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time sleep 2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real    0m2.0</a:t>
            </a:r>
            <a:r>
              <a:rPr lang="en-US" sz="2400" b="1" dirty="0">
                <a:solidFill>
                  <a:schemeClr val="tx2"/>
                </a:solidFill>
              </a:rPr>
              <a:t>21</a:t>
            </a:r>
            <a:r>
              <a:rPr lang="en-US" dirty="0">
                <a:solidFill>
                  <a:schemeClr val="tx2"/>
                </a:solidFill>
              </a:rPr>
              <a:t>s</a:t>
            </a:r>
          </a:p>
          <a:p>
            <a:r>
              <a:rPr lang="en-US" dirty="0">
                <a:solidFill>
                  <a:schemeClr val="tx2"/>
                </a:solidFill>
              </a:rPr>
              <a:t>user    0m0.000s</a:t>
            </a:r>
          </a:p>
          <a:p>
            <a:r>
              <a:rPr lang="en-US" dirty="0">
                <a:solidFill>
                  <a:schemeClr val="tx2"/>
                </a:solidFill>
              </a:rPr>
              <a:t>sys     0m0.000s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E22B62-42BA-4431-B640-DE20A617867D}"/>
              </a:ext>
            </a:extLst>
          </p:cNvPr>
          <p:cNvSpPr/>
          <p:nvPr/>
        </p:nvSpPr>
        <p:spPr>
          <a:xfrm>
            <a:off x="3810000" y="1858325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time sleep 2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real    0m2.0</a:t>
            </a:r>
            <a:r>
              <a:rPr lang="en-US" sz="2400" b="1" dirty="0">
                <a:solidFill>
                  <a:schemeClr val="tx2"/>
                </a:solidFill>
              </a:rPr>
              <a:t>18</a:t>
            </a:r>
            <a:r>
              <a:rPr lang="en-US" dirty="0">
                <a:solidFill>
                  <a:schemeClr val="tx2"/>
                </a:solidFill>
              </a:rPr>
              <a:t>s</a:t>
            </a:r>
          </a:p>
          <a:p>
            <a:r>
              <a:rPr lang="en-US" dirty="0">
                <a:solidFill>
                  <a:schemeClr val="tx2"/>
                </a:solidFill>
              </a:rPr>
              <a:t>user    0m0.000s</a:t>
            </a:r>
          </a:p>
          <a:p>
            <a:r>
              <a:rPr lang="en-US" dirty="0">
                <a:solidFill>
                  <a:schemeClr val="tx2"/>
                </a:solidFill>
              </a:rPr>
              <a:t>sys     0m0.016s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50C5C5-9D14-4C96-BC06-FE4F127F9FE6}"/>
              </a:ext>
            </a:extLst>
          </p:cNvPr>
          <p:cNvSpPr/>
          <p:nvPr/>
        </p:nvSpPr>
        <p:spPr>
          <a:xfrm>
            <a:off x="567242" y="4529064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time sleep 2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real    0m2.0</a:t>
            </a:r>
            <a:r>
              <a:rPr lang="en-US" sz="2400" b="1" dirty="0">
                <a:solidFill>
                  <a:schemeClr val="tx2"/>
                </a:solidFill>
              </a:rPr>
              <a:t>16</a:t>
            </a:r>
            <a:r>
              <a:rPr lang="en-US" dirty="0">
                <a:solidFill>
                  <a:schemeClr val="tx2"/>
                </a:solidFill>
              </a:rPr>
              <a:t>s</a:t>
            </a:r>
          </a:p>
          <a:p>
            <a:r>
              <a:rPr lang="en-US" dirty="0">
                <a:solidFill>
                  <a:schemeClr val="tx2"/>
                </a:solidFill>
              </a:rPr>
              <a:t>user    0m0.000s</a:t>
            </a:r>
          </a:p>
          <a:p>
            <a:r>
              <a:rPr lang="en-US" dirty="0">
                <a:solidFill>
                  <a:schemeClr val="tx2"/>
                </a:solidFill>
              </a:rPr>
              <a:t>sys     0m0.000s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248B81-1F50-4D85-B88E-50051D61B518}"/>
              </a:ext>
            </a:extLst>
          </p:cNvPr>
          <p:cNvSpPr/>
          <p:nvPr/>
        </p:nvSpPr>
        <p:spPr>
          <a:xfrm>
            <a:off x="5755606" y="4484787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time sleep 2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real    0m2.0</a:t>
            </a:r>
            <a:r>
              <a:rPr lang="en-US" sz="2400" b="1" dirty="0">
                <a:solidFill>
                  <a:schemeClr val="tx2"/>
                </a:solidFill>
              </a:rPr>
              <a:t>15</a:t>
            </a:r>
            <a:r>
              <a:rPr lang="en-US" dirty="0">
                <a:solidFill>
                  <a:schemeClr val="tx2"/>
                </a:solidFill>
              </a:rPr>
              <a:t>s</a:t>
            </a:r>
          </a:p>
          <a:p>
            <a:r>
              <a:rPr lang="en-US" dirty="0">
                <a:solidFill>
                  <a:schemeClr val="tx2"/>
                </a:solidFill>
              </a:rPr>
              <a:t>user    0m0.000s</a:t>
            </a:r>
          </a:p>
          <a:p>
            <a:r>
              <a:rPr lang="en-US" dirty="0">
                <a:solidFill>
                  <a:schemeClr val="tx2"/>
                </a:solidFill>
              </a:rPr>
              <a:t>sys     0m0.000s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37CF57-CC46-4403-8D7E-D3BF612F5AD3}"/>
              </a:ext>
            </a:extLst>
          </p:cNvPr>
          <p:cNvSpPr/>
          <p:nvPr/>
        </p:nvSpPr>
        <p:spPr>
          <a:xfrm>
            <a:off x="7001423" y="1258013"/>
            <a:ext cx="4424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Timpii măsurați nu sunt exacți. Pentru a măsura corect trebuie să facem medie a timpilor după mai multe rulări sau să considerăm doar timpi mari – peste o secundă.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635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57FDD3-AFF8-4890-9871-E517246E0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A30068-4740-4B0F-B121-0C14F5CB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CFFB83-5E47-48EF-BDB8-ED308938C0E5}"/>
              </a:ext>
            </a:extLst>
          </p:cNvPr>
          <p:cNvSpPr/>
          <p:nvPr/>
        </p:nvSpPr>
        <p:spPr>
          <a:xfrm>
            <a:off x="1128331" y="123322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time </a:t>
            </a:r>
            <a:r>
              <a:rPr lang="en-US" sz="2400" i="1" dirty="0">
                <a:solidFill>
                  <a:schemeClr val="tx2"/>
                </a:solidFill>
              </a:rPr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real    0m5.001s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user    0m0.000s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sys     0m0.001s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6CD871-60A1-4F30-87AF-B1B9509FA938}"/>
              </a:ext>
            </a:extLst>
          </p:cNvPr>
          <p:cNvSpPr/>
          <p:nvPr/>
        </p:nvSpPr>
        <p:spPr>
          <a:xfrm>
            <a:off x="4694535" y="3154799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time sleep 5</a:t>
            </a:r>
            <a:endParaRPr lang="ro-RO" sz="2400" b="1" i="1" dirty="0">
              <a:solidFill>
                <a:schemeClr val="tx2"/>
              </a:solidFill>
            </a:endParaRPr>
          </a:p>
          <a:p>
            <a:endParaRPr lang="en-US" sz="2400" dirty="0"/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sleep 5  </a:t>
            </a:r>
            <a:r>
              <a:rPr lang="en-US" sz="2400" dirty="0">
                <a:solidFill>
                  <a:srgbClr val="0070C0"/>
                </a:solidFill>
              </a:rPr>
              <a:t>0.00s user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0.00s system 0%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cpu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5.002 total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3F304E-6A64-4A10-8ECC-09827EF55199}"/>
              </a:ext>
            </a:extLst>
          </p:cNvPr>
          <p:cNvSpPr/>
          <p:nvPr/>
        </p:nvSpPr>
        <p:spPr>
          <a:xfrm>
            <a:off x="235964" y="4953267"/>
            <a:ext cx="114044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2"/>
                </a:solidFill>
              </a:rPr>
              <a:t>/</a:t>
            </a:r>
            <a:r>
              <a:rPr lang="en-US" sz="2000" b="1" i="1" dirty="0" err="1">
                <a:solidFill>
                  <a:schemeClr val="tx2"/>
                </a:solidFill>
              </a:rPr>
              <a:t>usr</a:t>
            </a:r>
            <a:r>
              <a:rPr lang="en-US" sz="2000" b="1" i="1" dirty="0">
                <a:solidFill>
                  <a:schemeClr val="tx2"/>
                </a:solidFill>
              </a:rPr>
              <a:t>/bin/time sleep 5</a:t>
            </a:r>
            <a:endParaRPr lang="ro-RO" sz="2000" b="1" i="1" dirty="0">
              <a:solidFill>
                <a:schemeClr val="tx2"/>
              </a:solidFill>
            </a:endParaRPr>
          </a:p>
          <a:p>
            <a:endParaRPr lang="ro-RO" sz="2000" dirty="0"/>
          </a:p>
          <a:p>
            <a:r>
              <a:rPr lang="en-US" sz="2000" dirty="0">
                <a:solidFill>
                  <a:srgbClr val="0070C0"/>
                </a:solidFill>
              </a:rPr>
              <a:t>0.00user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0.00system 0:05.00elapsed 0%CPU (0avgtext+0avgdata 2076maxresident)k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0inputs+0outputs (0major+73minor)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pagefaults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0swaps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AB0A72-8DC6-4223-98B0-38A0E11200B4}"/>
              </a:ext>
            </a:extLst>
          </p:cNvPr>
          <p:cNvSpPr txBox="1"/>
          <p:nvPr/>
        </p:nvSpPr>
        <p:spPr>
          <a:xfrm>
            <a:off x="6371348" y="1339463"/>
            <a:ext cx="4692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Suma</a:t>
            </a:r>
            <a:r>
              <a:rPr lang="ro-RO" sz="3200" dirty="0">
                <a:solidFill>
                  <a:schemeClr val="tx2"/>
                </a:solidFill>
              </a:rPr>
              <a:t> timpului petrecut în </a:t>
            </a:r>
            <a:r>
              <a:rPr lang="ro-RO" sz="3200" dirty="0" err="1">
                <a:solidFill>
                  <a:schemeClr val="tx2"/>
                </a:solidFill>
              </a:rPr>
              <a:t>user</a:t>
            </a:r>
            <a:r>
              <a:rPr lang="ro-RO" sz="3200" dirty="0">
                <a:solidFill>
                  <a:schemeClr val="tx2"/>
                </a:solidFill>
              </a:rPr>
              <a:t> </a:t>
            </a:r>
            <a:r>
              <a:rPr lang="ro-RO" sz="3200" dirty="0" err="1">
                <a:solidFill>
                  <a:schemeClr val="tx2"/>
                </a:solidFill>
              </a:rPr>
              <a:t>space</a:t>
            </a:r>
            <a:r>
              <a:rPr lang="ro-RO" sz="3200" dirty="0">
                <a:solidFill>
                  <a:schemeClr val="tx2"/>
                </a:solidFill>
              </a:rPr>
              <a:t> pe fiecare </a:t>
            </a:r>
            <a:r>
              <a:rPr lang="ro-RO" sz="3200" dirty="0" err="1">
                <a:solidFill>
                  <a:schemeClr val="tx2"/>
                </a:solidFill>
              </a:rPr>
              <a:t>core</a:t>
            </a:r>
            <a:r>
              <a:rPr lang="ro-RO" sz="3200" dirty="0">
                <a:solidFill>
                  <a:schemeClr val="tx2"/>
                </a:solidFill>
              </a:rPr>
              <a:t>.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55923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MY_THEME 1">
      <a:dk1>
        <a:srgbClr val="2785AD"/>
      </a:dk1>
      <a:lt1>
        <a:srgbClr val="FFFFFF"/>
      </a:lt1>
      <a:dk2>
        <a:srgbClr val="0E0E0E"/>
      </a:dk2>
      <a:lt2>
        <a:srgbClr val="F9F9F9"/>
      </a:lt2>
      <a:accent1>
        <a:srgbClr val="4CB7E1"/>
      </a:accent1>
      <a:accent2>
        <a:srgbClr val="E43946"/>
      </a:accent2>
      <a:accent3>
        <a:srgbClr val="09FF96"/>
      </a:accent3>
      <a:accent4>
        <a:srgbClr val="E97AF4"/>
      </a:accent4>
      <a:accent5>
        <a:srgbClr val="F9E6E7"/>
      </a:accent5>
      <a:accent6>
        <a:srgbClr val="FF7417"/>
      </a:accent6>
      <a:hlink>
        <a:srgbClr val="0563C1"/>
      </a:hlink>
      <a:folHlink>
        <a:srgbClr val="BF669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3936</TotalTime>
  <Words>2063</Words>
  <Application>Microsoft Office PowerPoint</Application>
  <PresentationFormat>Widescreen</PresentationFormat>
  <Paragraphs>371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 Math</vt:lpstr>
      <vt:lpstr>Courier New</vt:lpstr>
      <vt:lpstr>Wingdings</vt:lpstr>
      <vt:lpstr>2_Office Theme</vt:lpstr>
      <vt:lpstr>Structuri de date și algoritmi Complexitate</vt:lpstr>
      <vt:lpstr>PowerPoint Presentation</vt:lpstr>
      <vt:lpstr>Un număr nu e niciodată suficient!!!!</vt:lpstr>
      <vt:lpstr>PowerPoint Presentation</vt:lpstr>
      <vt:lpstr>Măsurarea timpului de execuție</vt:lpstr>
      <vt:lpstr>Măsurare timp – Linia de comandă</vt:lpstr>
      <vt:lpstr>Măsurare timp – Linia de comandă</vt:lpstr>
      <vt:lpstr>Măsurare timp – Linia de comandă</vt:lpstr>
      <vt:lpstr>Măsurare timp – Linia de comandă</vt:lpstr>
      <vt:lpstr>Măsurare timp – Linia de comandă</vt:lpstr>
      <vt:lpstr>Măsurare timp – Linia de comandă</vt:lpstr>
      <vt:lpstr>Măsurare timp cu sau fără I/O?</vt:lpstr>
      <vt:lpstr>PowerPoint Presentation</vt:lpstr>
      <vt:lpstr>Mașina Turing</vt:lpstr>
      <vt:lpstr>PowerPoint Presentation</vt:lpstr>
      <vt:lpstr>Calcul timp execuție</vt:lpstr>
      <vt:lpstr>Calcul timp execuție</vt:lpstr>
      <vt:lpstr>Calcul timp execuție</vt:lpstr>
      <vt:lpstr>Calcul timp execuție</vt:lpstr>
      <vt:lpstr>Calcul timp execuție</vt:lpstr>
      <vt:lpstr>Ordinul sau Rata de Creştere</vt:lpstr>
      <vt:lpstr>Notaţia O </vt:lpstr>
      <vt:lpstr>Notaţiile asimptotice Ω şi θ</vt:lpstr>
      <vt:lpstr>Notaţii complexitate </vt:lpstr>
      <vt:lpstr>Confuzia O, Ω şi θ</vt:lpstr>
      <vt:lpstr>Proprietăţi de calcul ale notaţiei θ</vt:lpstr>
      <vt:lpstr>PowerPoint Presentation</vt:lpstr>
      <vt:lpstr>PowerPoint Presentation</vt:lpstr>
      <vt:lpstr>Timp</vt:lpstr>
      <vt:lpstr>Timpi Execuție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2022-02-23T07:51:20Z</dcterms:modified>
</cp:coreProperties>
</file>